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sldIdLst>
    <p:sldId id="271" r:id="rId5"/>
    <p:sldId id="276" r:id="rId6"/>
    <p:sldId id="277" r:id="rId7"/>
    <p:sldId id="279" r:id="rId8"/>
    <p:sldId id="278" r:id="rId9"/>
    <p:sldId id="280" r:id="rId10"/>
    <p:sldId id="261" r:id="rId11"/>
    <p:sldId id="281" r:id="rId12"/>
    <p:sldId id="284" r:id="rId13"/>
    <p:sldId id="282" r:id="rId14"/>
    <p:sldId id="286" r:id="rId15"/>
    <p:sldId id="287" r:id="rId16"/>
    <p:sldId id="266" r:id="rId17"/>
    <p:sldId id="289" r:id="rId18"/>
    <p:sldId id="285" r:id="rId19"/>
    <p:sldId id="283" r:id="rId20"/>
    <p:sldId id="275" r:id="rId21"/>
    <p:sldId id="273" r:id="rId22"/>
    <p:sldId id="288" r:id="rId2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unn Djønne Salte" initials="JD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D2DFE-AA76-9CF7-99F0-66516217BC38}" v="1" dt="2025-06-17T13:32:56.0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sfarg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Helene Seppola" userId="S::sepkar@time.kommune.no::22d8c70e-142c-450f-810d-d4ad3ea1ac55" providerId="AD" clId="Web-{8D9D2DFE-AA76-9CF7-99F0-66516217BC38}"/>
    <pc:docChg chg="modSld">
      <pc:chgData name="Karen Helene Seppola" userId="S::sepkar@time.kommune.no::22d8c70e-142c-450f-810d-d4ad3ea1ac55" providerId="AD" clId="Web-{8D9D2DFE-AA76-9CF7-99F0-66516217BC38}" dt="2025-06-17T13:33:35.355" v="8"/>
      <pc:docMkLst>
        <pc:docMk/>
      </pc:docMkLst>
      <pc:sldChg chg="modNotes">
        <pc:chgData name="Karen Helene Seppola" userId="S::sepkar@time.kommune.no::22d8c70e-142c-450f-810d-d4ad3ea1ac55" providerId="AD" clId="Web-{8D9D2DFE-AA76-9CF7-99F0-66516217BC38}" dt="2025-06-17T13:33:26.433" v="7"/>
        <pc:sldMkLst>
          <pc:docMk/>
          <pc:sldMk cId="3884204645" sldId="261"/>
        </pc:sldMkLst>
      </pc:sldChg>
      <pc:sldChg chg="modNotes">
        <pc:chgData name="Karen Helene Seppola" userId="S::sepkar@time.kommune.no::22d8c70e-142c-450f-810d-d4ad3ea1ac55" providerId="AD" clId="Web-{8D9D2DFE-AA76-9CF7-99F0-66516217BC38}" dt="2025-06-17T13:32:52.933" v="0"/>
        <pc:sldMkLst>
          <pc:docMk/>
          <pc:sldMk cId="2670032776" sldId="271"/>
        </pc:sldMkLst>
      </pc:sldChg>
      <pc:sldChg chg="modNotes">
        <pc:chgData name="Karen Helene Seppola" userId="S::sepkar@time.kommune.no::22d8c70e-142c-450f-810d-d4ad3ea1ac55" providerId="AD" clId="Web-{8D9D2DFE-AA76-9CF7-99F0-66516217BC38}" dt="2025-06-17T13:33:06.886" v="1"/>
        <pc:sldMkLst>
          <pc:docMk/>
          <pc:sldMk cId="268933917" sldId="277"/>
        </pc:sldMkLst>
      </pc:sldChg>
      <pc:sldChg chg="modNotes">
        <pc:chgData name="Karen Helene Seppola" userId="S::sepkar@time.kommune.no::22d8c70e-142c-450f-810d-d4ad3ea1ac55" providerId="AD" clId="Web-{8D9D2DFE-AA76-9CF7-99F0-66516217BC38}" dt="2025-06-17T13:33:18.668" v="5"/>
        <pc:sldMkLst>
          <pc:docMk/>
          <pc:sldMk cId="1028991094" sldId="278"/>
        </pc:sldMkLst>
      </pc:sldChg>
      <pc:sldChg chg="modNotes">
        <pc:chgData name="Karen Helene Seppola" userId="S::sepkar@time.kommune.no::22d8c70e-142c-450f-810d-d4ad3ea1ac55" providerId="AD" clId="Web-{8D9D2DFE-AA76-9CF7-99F0-66516217BC38}" dt="2025-06-17T13:33:12.449" v="3"/>
        <pc:sldMkLst>
          <pc:docMk/>
          <pc:sldMk cId="894700448" sldId="279"/>
        </pc:sldMkLst>
      </pc:sldChg>
      <pc:sldChg chg="modNotes">
        <pc:chgData name="Karen Helene Seppola" userId="S::sepkar@time.kommune.no::22d8c70e-142c-450f-810d-d4ad3ea1ac55" providerId="AD" clId="Web-{8D9D2DFE-AA76-9CF7-99F0-66516217BC38}" dt="2025-06-17T13:33:23.168" v="6"/>
        <pc:sldMkLst>
          <pc:docMk/>
          <pc:sldMk cId="3560958303" sldId="280"/>
        </pc:sldMkLst>
      </pc:sldChg>
      <pc:sldChg chg="modNotes">
        <pc:chgData name="Karen Helene Seppola" userId="S::sepkar@time.kommune.no::22d8c70e-142c-450f-810d-d4ad3ea1ac55" providerId="AD" clId="Web-{8D9D2DFE-AA76-9CF7-99F0-66516217BC38}" dt="2025-06-17T13:33:35.355" v="8"/>
        <pc:sldMkLst>
          <pc:docMk/>
          <pc:sldMk cId="3858284196" sldId="281"/>
        </pc:sldMkLst>
      </pc:sldChg>
    </pc:docChg>
  </pc:docChgLst>
  <pc:docChgLst>
    <pc:chgData name="Karen Helene Seppola" userId="S::sepkar@time.kommune.no::22d8c70e-142c-450f-810d-d4ad3ea1ac55" providerId="AD" clId="Web-{E8B4AF8D-58D3-7EFD-9DD0-FD9A574A5BCF}"/>
    <pc:docChg chg="mod delSld modSld">
      <pc:chgData name="Karen Helene Seppola" userId="S::sepkar@time.kommune.no::22d8c70e-142c-450f-810d-d4ad3ea1ac55" providerId="AD" clId="Web-{E8B4AF8D-58D3-7EFD-9DD0-FD9A574A5BCF}" dt="2024-06-05T10:17:23.807" v="522"/>
      <pc:docMkLst>
        <pc:docMk/>
      </pc:docMkLst>
      <pc:sldChg chg="addSp modSp modNotes">
        <pc:chgData name="Karen Helene Seppola" userId="S::sepkar@time.kommune.no::22d8c70e-142c-450f-810d-d4ad3ea1ac55" providerId="AD" clId="Web-{E8B4AF8D-58D3-7EFD-9DD0-FD9A574A5BCF}" dt="2024-06-05T09:53:57.542" v="151"/>
        <pc:sldMkLst>
          <pc:docMk/>
          <pc:sldMk cId="2670032776" sldId="271"/>
        </pc:sldMkLst>
      </pc:sldChg>
      <pc:sldChg chg="modSp modNotes">
        <pc:chgData name="Karen Helene Seppola" userId="S::sepkar@time.kommune.no::22d8c70e-142c-450f-810d-d4ad3ea1ac55" providerId="AD" clId="Web-{E8B4AF8D-58D3-7EFD-9DD0-FD9A574A5BCF}" dt="2024-06-05T10:14:51.630" v="519" actId="20577"/>
        <pc:sldMkLst>
          <pc:docMk/>
          <pc:sldMk cId="1440291455" sldId="273"/>
        </pc:sldMkLst>
      </pc:sldChg>
      <pc:sldChg chg="modSp modNotes">
        <pc:chgData name="Karen Helene Seppola" userId="S::sepkar@time.kommune.no::22d8c70e-142c-450f-810d-d4ad3ea1ac55" providerId="AD" clId="Web-{E8B4AF8D-58D3-7EFD-9DD0-FD9A574A5BCF}" dt="2024-06-05T10:14:08.800" v="517"/>
        <pc:sldMkLst>
          <pc:docMk/>
          <pc:sldMk cId="4291020498" sldId="274"/>
        </pc:sldMkLst>
      </pc:sldChg>
      <pc:sldChg chg="modSp">
        <pc:chgData name="Karen Helene Seppola" userId="S::sepkar@time.kommune.no::22d8c70e-142c-450f-810d-d4ad3ea1ac55" providerId="AD" clId="Web-{E8B4AF8D-58D3-7EFD-9DD0-FD9A574A5BCF}" dt="2024-06-05T10:16:52.696" v="521" actId="20577"/>
        <pc:sldMkLst>
          <pc:docMk/>
          <pc:sldMk cId="3348535053" sldId="275"/>
        </pc:sldMkLst>
      </pc:sldChg>
      <pc:sldChg chg="del">
        <pc:chgData name="Karen Helene Seppola" userId="S::sepkar@time.kommune.no::22d8c70e-142c-450f-810d-d4ad3ea1ac55" providerId="AD" clId="Web-{E8B4AF8D-58D3-7EFD-9DD0-FD9A574A5BCF}" dt="2024-06-05T10:17:23.807" v="522"/>
        <pc:sldMkLst>
          <pc:docMk/>
          <pc:sldMk cId="1370973400" sldId="276"/>
        </pc:sldMkLst>
      </pc:sldChg>
    </pc:docChg>
  </pc:docChgLst>
  <pc:docChgLst>
    <pc:chgData name="Karen Helene Seppola" userId="S::sepkar@time.kommune.no::22d8c70e-142c-450f-810d-d4ad3ea1ac55" providerId="AD" clId="Web-{EDEB4A86-1F01-E211-B3A1-B97D01ACE94D}"/>
    <pc:docChg chg="modSld">
      <pc:chgData name="Karen Helene Seppola" userId="S::sepkar@time.kommune.no::22d8c70e-142c-450f-810d-d4ad3ea1ac55" providerId="AD" clId="Web-{EDEB4A86-1F01-E211-B3A1-B97D01ACE94D}" dt="2024-06-06T15:27:06.805" v="2" actId="20577"/>
      <pc:docMkLst>
        <pc:docMk/>
      </pc:docMkLst>
      <pc:sldChg chg="modSp">
        <pc:chgData name="Karen Helene Seppola" userId="S::sepkar@time.kommune.no::22d8c70e-142c-450f-810d-d4ad3ea1ac55" providerId="AD" clId="Web-{EDEB4A86-1F01-E211-B3A1-B97D01ACE94D}" dt="2024-06-06T15:27:06.805" v="2" actId="20577"/>
        <pc:sldMkLst>
          <pc:docMk/>
          <pc:sldMk cId="4291020498" sldId="274"/>
        </pc:sldMkLst>
      </pc:sldChg>
    </pc:docChg>
  </pc:docChgLst>
  <pc:docChgLst>
    <pc:chgData name="Karen Helene Seppola" userId="S::sepkar@time.kommune.no::22d8c70e-142c-450f-810d-d4ad3ea1ac55" providerId="AD" clId="Web-{10073CC4-252F-7EA4-0BE3-D9C3CB98F9FB}"/>
    <pc:docChg chg="modSld">
      <pc:chgData name="Karen Helene Seppola" userId="S::sepkar@time.kommune.no::22d8c70e-142c-450f-810d-d4ad3ea1ac55" providerId="AD" clId="Web-{10073CC4-252F-7EA4-0BE3-D9C3CB98F9FB}" dt="2024-06-06T08:26:21.137" v="180"/>
      <pc:docMkLst>
        <pc:docMk/>
      </pc:docMkLst>
      <pc:sldChg chg="modNotes">
        <pc:chgData name="Karen Helene Seppola" userId="S::sepkar@time.kommune.no::22d8c70e-142c-450f-810d-d4ad3ea1ac55" providerId="AD" clId="Web-{10073CC4-252F-7EA4-0BE3-D9C3CB98F9FB}" dt="2024-06-06T06:49:53.446" v="145"/>
        <pc:sldMkLst>
          <pc:docMk/>
          <pc:sldMk cId="2670032776" sldId="271"/>
        </pc:sldMkLst>
      </pc:sldChg>
      <pc:sldChg chg="modSp modNotes">
        <pc:chgData name="Karen Helene Seppola" userId="S::sepkar@time.kommune.no::22d8c70e-142c-450f-810d-d4ad3ea1ac55" providerId="AD" clId="Web-{10073CC4-252F-7EA4-0BE3-D9C3CB98F9FB}" dt="2024-06-06T07:16:22.959" v="179"/>
        <pc:sldMkLst>
          <pc:docMk/>
          <pc:sldMk cId="1440291455" sldId="273"/>
        </pc:sldMkLst>
      </pc:sldChg>
      <pc:sldChg chg="modSp modNotes">
        <pc:chgData name="Karen Helene Seppola" userId="S::sepkar@time.kommune.no::22d8c70e-142c-450f-810d-d4ad3ea1ac55" providerId="AD" clId="Web-{10073CC4-252F-7EA4-0BE3-D9C3CB98F9FB}" dt="2024-06-06T06:57:44.376" v="156" actId="14100"/>
        <pc:sldMkLst>
          <pc:docMk/>
          <pc:sldMk cId="4291020498" sldId="274"/>
        </pc:sldMkLst>
      </pc:sldChg>
      <pc:sldChg chg="mod modShow">
        <pc:chgData name="Karen Helene Seppola" userId="S::sepkar@time.kommune.no::22d8c70e-142c-450f-810d-d4ad3ea1ac55" providerId="AD" clId="Web-{10073CC4-252F-7EA4-0BE3-D9C3CB98F9FB}" dt="2024-06-06T08:26:21.137" v="180"/>
        <pc:sldMkLst>
          <pc:docMk/>
          <pc:sldMk cId="3348535053" sldId="275"/>
        </pc:sldMkLst>
      </pc:sldChg>
    </pc:docChg>
  </pc:docChgLst>
  <pc:docChgLst>
    <pc:chgData name="Karen Helene Seppola" userId="22d8c70e-142c-450f-810d-d4ad3ea1ac55" providerId="ADAL" clId="{5D2E92BF-3100-4911-946E-1E8FDC2F3FED}"/>
    <pc:docChg chg="custSel addSld modSld sldOrd">
      <pc:chgData name="Karen Helene Seppola" userId="22d8c70e-142c-450f-810d-d4ad3ea1ac55" providerId="ADAL" clId="{5D2E92BF-3100-4911-946E-1E8FDC2F3FED}" dt="2024-06-04T08:20:31.537" v="385" actId="20577"/>
      <pc:docMkLst>
        <pc:docMk/>
      </pc:docMkLst>
      <pc:sldChg chg="modSp mod modNotesTx">
        <pc:chgData name="Karen Helene Seppola" userId="22d8c70e-142c-450f-810d-d4ad3ea1ac55" providerId="ADAL" clId="{5D2E92BF-3100-4911-946E-1E8FDC2F3FED}" dt="2024-06-04T07:56:32.514" v="286" actId="20577"/>
        <pc:sldMkLst>
          <pc:docMk/>
          <pc:sldMk cId="2670032776" sldId="271"/>
        </pc:sldMkLst>
      </pc:sldChg>
      <pc:sldChg chg="modSp mod ord">
        <pc:chgData name="Karen Helene Seppola" userId="22d8c70e-142c-450f-810d-d4ad3ea1ac55" providerId="ADAL" clId="{5D2E92BF-3100-4911-946E-1E8FDC2F3FED}" dt="2024-06-04T08:20:31.537" v="385" actId="20577"/>
        <pc:sldMkLst>
          <pc:docMk/>
          <pc:sldMk cId="4291020498" sldId="274"/>
        </pc:sldMkLst>
      </pc:sldChg>
      <pc:sldChg chg="ord">
        <pc:chgData name="Karen Helene Seppola" userId="22d8c70e-142c-450f-810d-d4ad3ea1ac55" providerId="ADAL" clId="{5D2E92BF-3100-4911-946E-1E8FDC2F3FED}" dt="2024-06-04T07:55:08.432" v="75"/>
        <pc:sldMkLst>
          <pc:docMk/>
          <pc:sldMk cId="3348535053" sldId="275"/>
        </pc:sldMkLst>
      </pc:sldChg>
      <pc:sldChg chg="modSp new mod">
        <pc:chgData name="Karen Helene Seppola" userId="22d8c70e-142c-450f-810d-d4ad3ea1ac55" providerId="ADAL" clId="{5D2E92BF-3100-4911-946E-1E8FDC2F3FED}" dt="2024-06-04T08:14:39.775" v="370" actId="5793"/>
        <pc:sldMkLst>
          <pc:docMk/>
          <pc:sldMk cId="1370973400" sldId="276"/>
        </pc:sldMkLst>
      </pc:sldChg>
    </pc:docChg>
  </pc:docChgLst>
  <pc:docChgLst>
    <pc:chgData name="Karen Helene Seppola" userId="S::sepkar@time.kommune.no::22d8c70e-142c-450f-810d-d4ad3ea1ac55" providerId="AD" clId="Web-{259FEDE1-D9C4-366E-EC74-4CF36F0889DC}"/>
    <pc:docChg chg="addSld delSld modSld sldOrd">
      <pc:chgData name="Karen Helene Seppola" userId="S::sepkar@time.kommune.no::22d8c70e-142c-450f-810d-d4ad3ea1ac55" providerId="AD" clId="Web-{259FEDE1-D9C4-366E-EC74-4CF36F0889DC}" dt="2025-06-04T13:14:27.256" v="641"/>
      <pc:docMkLst>
        <pc:docMk/>
      </pc:docMkLst>
      <pc:sldChg chg="modSp">
        <pc:chgData name="Karen Helene Seppola" userId="S::sepkar@time.kommune.no::22d8c70e-142c-450f-810d-d4ad3ea1ac55" providerId="AD" clId="Web-{259FEDE1-D9C4-366E-EC74-4CF36F0889DC}" dt="2025-06-04T08:28:28.437" v="47" actId="20577"/>
        <pc:sldMkLst>
          <pc:docMk/>
          <pc:sldMk cId="1468030185" sldId="266"/>
        </pc:sldMkLst>
        <pc:spChg chg="mod">
          <ac:chgData name="Karen Helene Seppola" userId="S::sepkar@time.kommune.no::22d8c70e-142c-450f-810d-d4ad3ea1ac55" providerId="AD" clId="Web-{259FEDE1-D9C4-366E-EC74-4CF36F0889DC}" dt="2025-06-04T08:28:28.437" v="47" actId="20577"/>
          <ac:spMkLst>
            <pc:docMk/>
            <pc:sldMk cId="1468030185" sldId="266"/>
            <ac:spMk id="3" creationId="{BBB9FE7C-DABB-0800-0C6C-17D6F66AE21F}"/>
          </ac:spMkLst>
        </pc:spChg>
      </pc:sldChg>
      <pc:sldChg chg="mod ord modShow">
        <pc:chgData name="Karen Helene Seppola" userId="S::sepkar@time.kommune.no::22d8c70e-142c-450f-810d-d4ad3ea1ac55" providerId="AD" clId="Web-{259FEDE1-D9C4-366E-EC74-4CF36F0889DC}" dt="2025-06-04T13:14:23.303" v="640"/>
        <pc:sldMkLst>
          <pc:docMk/>
          <pc:sldMk cId="1440291455" sldId="273"/>
        </pc:sldMkLst>
      </pc:sldChg>
      <pc:sldChg chg="modSp">
        <pc:chgData name="Karen Helene Seppola" userId="S::sepkar@time.kommune.no::22d8c70e-142c-450f-810d-d4ad3ea1ac55" providerId="AD" clId="Web-{259FEDE1-D9C4-366E-EC74-4CF36F0889DC}" dt="2025-06-04T12:02:53.033" v="118" actId="20577"/>
        <pc:sldMkLst>
          <pc:docMk/>
          <pc:sldMk cId="268933917" sldId="277"/>
        </pc:sldMkLst>
        <pc:spChg chg="mod">
          <ac:chgData name="Karen Helene Seppola" userId="S::sepkar@time.kommune.no::22d8c70e-142c-450f-810d-d4ad3ea1ac55" providerId="AD" clId="Web-{259FEDE1-D9C4-366E-EC74-4CF36F0889DC}" dt="2025-06-04T12:02:53.033" v="118" actId="20577"/>
          <ac:spMkLst>
            <pc:docMk/>
            <pc:sldMk cId="268933917" sldId="277"/>
            <ac:spMk id="5" creationId="{87FAF7DD-6289-A92C-1485-42C83E619A08}"/>
          </ac:spMkLst>
        </pc:spChg>
      </pc:sldChg>
      <pc:sldChg chg="modSp">
        <pc:chgData name="Karen Helene Seppola" userId="S::sepkar@time.kommune.no::22d8c70e-142c-450f-810d-d4ad3ea1ac55" providerId="AD" clId="Web-{259FEDE1-D9C4-366E-EC74-4CF36F0889DC}" dt="2025-06-04T12:03:17.081" v="123" actId="1076"/>
        <pc:sldMkLst>
          <pc:docMk/>
          <pc:sldMk cId="894700448" sldId="279"/>
        </pc:sldMkLst>
        <pc:spChg chg="mod">
          <ac:chgData name="Karen Helene Seppola" userId="S::sepkar@time.kommune.no::22d8c70e-142c-450f-810d-d4ad3ea1ac55" providerId="AD" clId="Web-{259FEDE1-D9C4-366E-EC74-4CF36F0889DC}" dt="2025-06-04T12:03:17.081" v="123" actId="1076"/>
          <ac:spMkLst>
            <pc:docMk/>
            <pc:sldMk cId="894700448" sldId="279"/>
            <ac:spMk id="7" creationId="{5624EE92-7648-81C0-FF52-1743E6715C96}"/>
          </ac:spMkLst>
        </pc:spChg>
      </pc:sldChg>
      <pc:sldChg chg="modSp">
        <pc:chgData name="Karen Helene Seppola" userId="S::sepkar@time.kommune.no::22d8c70e-142c-450f-810d-d4ad3ea1ac55" providerId="AD" clId="Web-{259FEDE1-D9C4-366E-EC74-4CF36F0889DC}" dt="2025-06-04T08:18:57.177" v="3" actId="20577"/>
        <pc:sldMkLst>
          <pc:docMk/>
          <pc:sldMk cId="3560958303" sldId="280"/>
        </pc:sldMkLst>
        <pc:spChg chg="mod">
          <ac:chgData name="Karen Helene Seppola" userId="S::sepkar@time.kommune.no::22d8c70e-142c-450f-810d-d4ad3ea1ac55" providerId="AD" clId="Web-{259FEDE1-D9C4-366E-EC74-4CF36F0889DC}" dt="2025-06-04T08:18:57.177" v="3" actId="20577"/>
          <ac:spMkLst>
            <pc:docMk/>
            <pc:sldMk cId="3560958303" sldId="280"/>
            <ac:spMk id="3" creationId="{9CB749FD-4237-926E-D738-124D1FECEEE5}"/>
          </ac:spMkLst>
        </pc:spChg>
      </pc:sldChg>
      <pc:sldChg chg="addSp modSp ord">
        <pc:chgData name="Karen Helene Seppola" userId="S::sepkar@time.kommune.no::22d8c70e-142c-450f-810d-d4ad3ea1ac55" providerId="AD" clId="Web-{259FEDE1-D9C4-366E-EC74-4CF36F0889DC}" dt="2025-06-04T12:28:08.038" v="185" actId="14100"/>
        <pc:sldMkLst>
          <pc:docMk/>
          <pc:sldMk cId="1105929056" sldId="282"/>
        </pc:sldMkLst>
        <pc:spChg chg="mod">
          <ac:chgData name="Karen Helene Seppola" userId="S::sepkar@time.kommune.no::22d8c70e-142c-450f-810d-d4ad3ea1ac55" providerId="AD" clId="Web-{259FEDE1-D9C4-366E-EC74-4CF36F0889DC}" dt="2025-06-04T12:25:20.846" v="134" actId="14100"/>
          <ac:spMkLst>
            <pc:docMk/>
            <pc:sldMk cId="1105929056" sldId="282"/>
            <ac:spMk id="2" creationId="{D2C635EE-156A-B17C-0EF9-91BBAE704DF0}"/>
          </ac:spMkLst>
        </pc:spChg>
        <pc:spChg chg="mod">
          <ac:chgData name="Karen Helene Seppola" userId="S::sepkar@time.kommune.no::22d8c70e-142c-450f-810d-d4ad3ea1ac55" providerId="AD" clId="Web-{259FEDE1-D9C4-366E-EC74-4CF36F0889DC}" dt="2025-06-04T12:27:33.474" v="177" actId="20577"/>
          <ac:spMkLst>
            <pc:docMk/>
            <pc:sldMk cId="1105929056" sldId="282"/>
            <ac:spMk id="3" creationId="{6144CA92-1EBF-3325-B1F9-A4CD43C20A9E}"/>
          </ac:spMkLst>
        </pc:spChg>
        <pc:picChg chg="add mod">
          <ac:chgData name="Karen Helene Seppola" userId="S::sepkar@time.kommune.no::22d8c70e-142c-450f-810d-d4ad3ea1ac55" providerId="AD" clId="Web-{259FEDE1-D9C4-366E-EC74-4CF36F0889DC}" dt="2025-06-04T12:28:08.038" v="185" actId="14100"/>
          <ac:picMkLst>
            <pc:docMk/>
            <pc:sldMk cId="1105929056" sldId="282"/>
            <ac:picMk id="4" creationId="{84B0246F-77CC-DDCE-085F-9C95E5DEC090}"/>
          </ac:picMkLst>
        </pc:picChg>
      </pc:sldChg>
      <pc:sldChg chg="mod modShow">
        <pc:chgData name="Karen Helene Seppola" userId="S::sepkar@time.kommune.no::22d8c70e-142c-450f-810d-d4ad3ea1ac55" providerId="AD" clId="Web-{259FEDE1-D9C4-366E-EC74-4CF36F0889DC}" dt="2025-06-04T13:14:19.522" v="639"/>
        <pc:sldMkLst>
          <pc:docMk/>
          <pc:sldMk cId="1830799821" sldId="283"/>
        </pc:sldMkLst>
      </pc:sldChg>
      <pc:sldChg chg="addSp modSp modNotes">
        <pc:chgData name="Karen Helene Seppola" userId="S::sepkar@time.kommune.no::22d8c70e-142c-450f-810d-d4ad3ea1ac55" providerId="AD" clId="Web-{259FEDE1-D9C4-366E-EC74-4CF36F0889DC}" dt="2025-06-04T12:45:49.061" v="507"/>
        <pc:sldMkLst>
          <pc:docMk/>
          <pc:sldMk cId="3189397733" sldId="284"/>
        </pc:sldMkLst>
        <pc:spChg chg="mod">
          <ac:chgData name="Karen Helene Seppola" userId="S::sepkar@time.kommune.no::22d8c70e-142c-450f-810d-d4ad3ea1ac55" providerId="AD" clId="Web-{259FEDE1-D9C4-366E-EC74-4CF36F0889DC}" dt="2025-06-04T12:23:09.078" v="131" actId="20577"/>
          <ac:spMkLst>
            <pc:docMk/>
            <pc:sldMk cId="3189397733" sldId="284"/>
            <ac:spMk id="3" creationId="{50766ED4-F155-54F8-0CF2-775688F39291}"/>
          </ac:spMkLst>
        </pc:spChg>
        <pc:picChg chg="add mod ord">
          <ac:chgData name="Karen Helene Seppola" userId="S::sepkar@time.kommune.no::22d8c70e-142c-450f-810d-d4ad3ea1ac55" providerId="AD" clId="Web-{259FEDE1-D9C4-366E-EC74-4CF36F0889DC}" dt="2025-06-04T12:25:06.877" v="132" actId="14100"/>
          <ac:picMkLst>
            <pc:docMk/>
            <pc:sldMk cId="3189397733" sldId="284"/>
            <ac:picMk id="4" creationId="{0DD14A88-A0A7-F5EF-C8F0-04ACC7ABC373}"/>
          </ac:picMkLst>
        </pc:picChg>
      </pc:sldChg>
      <pc:sldChg chg="addSp delSp modSp mod modClrScheme chgLayout">
        <pc:chgData name="Karen Helene Seppola" userId="S::sepkar@time.kommune.no::22d8c70e-142c-450f-810d-d4ad3ea1ac55" providerId="AD" clId="Web-{259FEDE1-D9C4-366E-EC74-4CF36F0889DC}" dt="2025-06-04T13:14:12.521" v="638" actId="20577"/>
        <pc:sldMkLst>
          <pc:docMk/>
          <pc:sldMk cId="2007274730" sldId="285"/>
        </pc:sldMkLst>
        <pc:spChg chg="mod ord">
          <ac:chgData name="Karen Helene Seppola" userId="S::sepkar@time.kommune.no::22d8c70e-142c-450f-810d-d4ad3ea1ac55" providerId="AD" clId="Web-{259FEDE1-D9C4-366E-EC74-4CF36F0889DC}" dt="2025-06-04T13:10:31.813" v="595"/>
          <ac:spMkLst>
            <pc:docMk/>
            <pc:sldMk cId="2007274730" sldId="285"/>
            <ac:spMk id="2" creationId="{EFC20149-824A-1255-1FEB-DCCB10D18E11}"/>
          </ac:spMkLst>
        </pc:spChg>
        <pc:spChg chg="mod ord">
          <ac:chgData name="Karen Helene Seppola" userId="S::sepkar@time.kommune.no::22d8c70e-142c-450f-810d-d4ad3ea1ac55" providerId="AD" clId="Web-{259FEDE1-D9C4-366E-EC74-4CF36F0889DC}" dt="2025-06-04T13:14:12.521" v="638" actId="20577"/>
          <ac:spMkLst>
            <pc:docMk/>
            <pc:sldMk cId="2007274730" sldId="285"/>
            <ac:spMk id="3" creationId="{A64EBD60-1C6B-D6DB-6A8F-A089AA27D869}"/>
          </ac:spMkLst>
        </pc:spChg>
        <pc:spChg chg="add mod ord">
          <ac:chgData name="Karen Helene Seppola" userId="S::sepkar@time.kommune.no::22d8c70e-142c-450f-810d-d4ad3ea1ac55" providerId="AD" clId="Web-{259FEDE1-D9C4-366E-EC74-4CF36F0889DC}" dt="2025-06-04T13:12:22.738" v="627" actId="20577"/>
          <ac:spMkLst>
            <pc:docMk/>
            <pc:sldMk cId="2007274730" sldId="285"/>
            <ac:spMk id="4" creationId="{757CB6BD-7C7F-29E6-46C9-ECC7DF9710EE}"/>
          </ac:spMkLst>
        </pc:spChg>
        <pc:picChg chg="add del mod">
          <ac:chgData name="Karen Helene Seppola" userId="S::sepkar@time.kommune.no::22d8c70e-142c-450f-810d-d4ad3ea1ac55" providerId="AD" clId="Web-{259FEDE1-D9C4-366E-EC74-4CF36F0889DC}" dt="2025-06-04T13:13:02.926" v="629"/>
          <ac:picMkLst>
            <pc:docMk/>
            <pc:sldMk cId="2007274730" sldId="285"/>
            <ac:picMk id="5" creationId="{7E01974B-A763-A0BF-832C-2261A5974B6F}"/>
          </ac:picMkLst>
        </pc:picChg>
        <pc:picChg chg="add mod">
          <ac:chgData name="Karen Helene Seppola" userId="S::sepkar@time.kommune.no::22d8c70e-142c-450f-810d-d4ad3ea1ac55" providerId="AD" clId="Web-{259FEDE1-D9C4-366E-EC74-4CF36F0889DC}" dt="2025-06-04T13:13:48.286" v="636" actId="1076"/>
          <ac:picMkLst>
            <pc:docMk/>
            <pc:sldMk cId="2007274730" sldId="285"/>
            <ac:picMk id="6" creationId="{8C905CB2-8A9C-6026-11E7-A471402AC2AB}"/>
          </ac:picMkLst>
        </pc:picChg>
      </pc:sldChg>
      <pc:sldChg chg="addSp modSp">
        <pc:chgData name="Karen Helene Seppola" userId="S::sepkar@time.kommune.no::22d8c70e-142c-450f-810d-d4ad3ea1ac55" providerId="AD" clId="Web-{259FEDE1-D9C4-366E-EC74-4CF36F0889DC}" dt="2025-06-04T12:33:23.467" v="218" actId="1076"/>
        <pc:sldMkLst>
          <pc:docMk/>
          <pc:sldMk cId="2023037913" sldId="286"/>
        </pc:sldMkLst>
        <pc:spChg chg="mod">
          <ac:chgData name="Karen Helene Seppola" userId="S::sepkar@time.kommune.no::22d8c70e-142c-450f-810d-d4ad3ea1ac55" providerId="AD" clId="Web-{259FEDE1-D9C4-366E-EC74-4CF36F0889DC}" dt="2025-06-04T12:31:57.793" v="196" actId="14100"/>
          <ac:spMkLst>
            <pc:docMk/>
            <pc:sldMk cId="2023037913" sldId="286"/>
            <ac:spMk id="2" creationId="{BF84C24D-32F8-966D-B071-D05EEA592815}"/>
          </ac:spMkLst>
        </pc:spChg>
        <pc:spChg chg="mod">
          <ac:chgData name="Karen Helene Seppola" userId="S::sepkar@time.kommune.no::22d8c70e-142c-450f-810d-d4ad3ea1ac55" providerId="AD" clId="Web-{259FEDE1-D9C4-366E-EC74-4CF36F0889DC}" dt="2025-06-04T12:33:00.169" v="213" actId="20577"/>
          <ac:spMkLst>
            <pc:docMk/>
            <pc:sldMk cId="2023037913" sldId="286"/>
            <ac:spMk id="3" creationId="{1513F2E2-0ABA-6343-1C61-54837D18D9AC}"/>
          </ac:spMkLst>
        </pc:spChg>
        <pc:picChg chg="add mod">
          <ac:chgData name="Karen Helene Seppola" userId="S::sepkar@time.kommune.no::22d8c70e-142c-450f-810d-d4ad3ea1ac55" providerId="AD" clId="Web-{259FEDE1-D9C4-366E-EC74-4CF36F0889DC}" dt="2025-06-04T12:33:23.467" v="218" actId="1076"/>
          <ac:picMkLst>
            <pc:docMk/>
            <pc:sldMk cId="2023037913" sldId="286"/>
            <ac:picMk id="4" creationId="{F9757249-3640-D047-D440-1CA16585B7F5}"/>
          </ac:picMkLst>
        </pc:picChg>
      </pc:sldChg>
      <pc:sldChg chg="addSp modSp">
        <pc:chgData name="Karen Helene Seppola" userId="S::sepkar@time.kommune.no::22d8c70e-142c-450f-810d-d4ad3ea1ac55" providerId="AD" clId="Web-{259FEDE1-D9C4-366E-EC74-4CF36F0889DC}" dt="2025-06-04T12:44:17.419" v="506" actId="20577"/>
        <pc:sldMkLst>
          <pc:docMk/>
          <pc:sldMk cId="463138392" sldId="287"/>
        </pc:sldMkLst>
        <pc:spChg chg="mod">
          <ac:chgData name="Karen Helene Seppola" userId="S::sepkar@time.kommune.no::22d8c70e-142c-450f-810d-d4ad3ea1ac55" providerId="AD" clId="Web-{259FEDE1-D9C4-366E-EC74-4CF36F0889DC}" dt="2025-06-04T12:44:17.419" v="506" actId="20577"/>
          <ac:spMkLst>
            <pc:docMk/>
            <pc:sldMk cId="463138392" sldId="287"/>
            <ac:spMk id="2" creationId="{DD8F1330-35B5-8A16-0787-424EEA2AF0B5}"/>
          </ac:spMkLst>
        </pc:spChg>
        <pc:spChg chg="mod">
          <ac:chgData name="Karen Helene Seppola" userId="S::sepkar@time.kommune.no::22d8c70e-142c-450f-810d-d4ad3ea1ac55" providerId="AD" clId="Web-{259FEDE1-D9C4-366E-EC74-4CF36F0889DC}" dt="2025-06-04T12:44:06.106" v="496" actId="20577"/>
          <ac:spMkLst>
            <pc:docMk/>
            <pc:sldMk cId="463138392" sldId="287"/>
            <ac:spMk id="3" creationId="{AD31C61B-FC79-9974-ADE2-4182D55F76D8}"/>
          </ac:spMkLst>
        </pc:spChg>
        <pc:graphicFrameChg chg="add mod modGraphic">
          <ac:chgData name="Karen Helene Seppola" userId="S::sepkar@time.kommune.no::22d8c70e-142c-450f-810d-d4ad3ea1ac55" providerId="AD" clId="Web-{259FEDE1-D9C4-366E-EC74-4CF36F0889DC}" dt="2025-06-04T12:41:38.071" v="458" actId="1076"/>
          <ac:graphicFrameMkLst>
            <pc:docMk/>
            <pc:sldMk cId="463138392" sldId="287"/>
            <ac:graphicFrameMk id="6" creationId="{8D5A99BC-198F-06C2-5C8F-4E45F95BF24D}"/>
          </ac:graphicFrameMkLst>
        </pc:graphicFrameChg>
        <pc:picChg chg="add mod">
          <ac:chgData name="Karen Helene Seppola" userId="S::sepkar@time.kommune.no::22d8c70e-142c-450f-810d-d4ad3ea1ac55" providerId="AD" clId="Web-{259FEDE1-D9C4-366E-EC74-4CF36F0889DC}" dt="2025-06-04T12:44:07.887" v="497" actId="1076"/>
          <ac:picMkLst>
            <pc:docMk/>
            <pc:sldMk cId="463138392" sldId="287"/>
            <ac:picMk id="4" creationId="{B0E021BB-C34B-882A-57BA-F8A9BA29B302}"/>
          </ac:picMkLst>
        </pc:picChg>
      </pc:sldChg>
      <pc:sldChg chg="modSp mod ord modShow">
        <pc:chgData name="Karen Helene Seppola" userId="S::sepkar@time.kommune.no::22d8c70e-142c-450f-810d-d4ad3ea1ac55" providerId="AD" clId="Web-{259FEDE1-D9C4-366E-EC74-4CF36F0889DC}" dt="2025-06-04T13:14:27.256" v="641"/>
        <pc:sldMkLst>
          <pc:docMk/>
          <pc:sldMk cId="721820945" sldId="288"/>
        </pc:sldMkLst>
        <pc:spChg chg="mod">
          <ac:chgData name="Karen Helene Seppola" userId="S::sepkar@time.kommune.no::22d8c70e-142c-450f-810d-d4ad3ea1ac55" providerId="AD" clId="Web-{259FEDE1-D9C4-366E-EC74-4CF36F0889DC}" dt="2025-06-04T12:29:33.243" v="190" actId="20577"/>
          <ac:spMkLst>
            <pc:docMk/>
            <pc:sldMk cId="721820945" sldId="288"/>
            <ac:spMk id="3" creationId="{5F7BD0A1-8368-29BC-5729-375CC6EF1E7B}"/>
          </ac:spMkLst>
        </pc:spChg>
      </pc:sldChg>
      <pc:sldChg chg="addSp modSp modNotes">
        <pc:chgData name="Karen Helene Seppola" userId="S::sepkar@time.kommune.no::22d8c70e-142c-450f-810d-d4ad3ea1ac55" providerId="AD" clId="Web-{259FEDE1-D9C4-366E-EC74-4CF36F0889DC}" dt="2025-06-04T12:57:20.874" v="553" actId="20577"/>
        <pc:sldMkLst>
          <pc:docMk/>
          <pc:sldMk cId="1715939311" sldId="289"/>
        </pc:sldMkLst>
        <pc:spChg chg="mod">
          <ac:chgData name="Karen Helene Seppola" userId="S::sepkar@time.kommune.no::22d8c70e-142c-450f-810d-d4ad3ea1ac55" providerId="AD" clId="Web-{259FEDE1-D9C4-366E-EC74-4CF36F0889DC}" dt="2025-06-04T12:57:20.874" v="553" actId="20577"/>
          <ac:spMkLst>
            <pc:docMk/>
            <pc:sldMk cId="1715939311" sldId="289"/>
            <ac:spMk id="3" creationId="{89A53C59-51E4-B74E-952E-695FDAA1ED94}"/>
          </ac:spMkLst>
        </pc:spChg>
        <pc:spChg chg="mod">
          <ac:chgData name="Karen Helene Seppola" userId="S::sepkar@time.kommune.no::22d8c70e-142c-450f-810d-d4ad3ea1ac55" providerId="AD" clId="Web-{259FEDE1-D9C4-366E-EC74-4CF36F0889DC}" dt="2025-06-04T12:57:00.701" v="549" actId="20577"/>
          <ac:spMkLst>
            <pc:docMk/>
            <pc:sldMk cId="1715939311" sldId="289"/>
            <ac:spMk id="4" creationId="{07FA63A7-D262-564F-76FC-70E8E53D3EC8}"/>
          </ac:spMkLst>
        </pc:spChg>
        <pc:picChg chg="add mod">
          <ac:chgData name="Karen Helene Seppola" userId="S::sepkar@time.kommune.no::22d8c70e-142c-450f-810d-d4ad3ea1ac55" providerId="AD" clId="Web-{259FEDE1-D9C4-366E-EC74-4CF36F0889DC}" dt="2025-06-04T12:56:43.185" v="545" actId="1076"/>
          <ac:picMkLst>
            <pc:docMk/>
            <pc:sldMk cId="1715939311" sldId="289"/>
            <ac:picMk id="5" creationId="{5E22A76A-257F-B40F-4F3E-C2D7017F96AF}"/>
          </ac:picMkLst>
        </pc:picChg>
      </pc:sldChg>
      <pc:sldChg chg="addSp delSp modSp new del">
        <pc:chgData name="Karen Helene Seppola" userId="S::sepkar@time.kommune.no::22d8c70e-142c-450f-810d-d4ad3ea1ac55" providerId="AD" clId="Web-{259FEDE1-D9C4-366E-EC74-4CF36F0889DC}" dt="2025-06-04T12:46:08.499" v="508"/>
        <pc:sldMkLst>
          <pc:docMk/>
          <pc:sldMk cId="3919498974" sldId="290"/>
        </pc:sldMkLst>
        <pc:spChg chg="mod">
          <ac:chgData name="Karen Helene Seppola" userId="S::sepkar@time.kommune.no::22d8c70e-142c-450f-810d-d4ad3ea1ac55" providerId="AD" clId="Web-{259FEDE1-D9C4-366E-EC74-4CF36F0889DC}" dt="2025-06-04T12:36:30.580" v="239" actId="14100"/>
          <ac:spMkLst>
            <pc:docMk/>
            <pc:sldMk cId="3919498974" sldId="290"/>
            <ac:spMk id="2" creationId="{C7CC362F-125F-B784-DDAA-AE75686E92D6}"/>
          </ac:spMkLst>
        </pc:spChg>
        <pc:spChg chg="mod">
          <ac:chgData name="Karen Helene Seppola" userId="S::sepkar@time.kommune.no::22d8c70e-142c-450f-810d-d4ad3ea1ac55" providerId="AD" clId="Web-{259FEDE1-D9C4-366E-EC74-4CF36F0889DC}" dt="2025-06-04T12:36:35.080" v="241" actId="20577"/>
          <ac:spMkLst>
            <pc:docMk/>
            <pc:sldMk cId="3919498974" sldId="290"/>
            <ac:spMk id="3" creationId="{37FF35FC-26D1-B56F-576B-7294607D5372}"/>
          </ac:spMkLst>
        </pc:spChg>
        <pc:graphicFrameChg chg="add del">
          <ac:chgData name="Karen Helene Seppola" userId="S::sepkar@time.kommune.no::22d8c70e-142c-450f-810d-d4ad3ea1ac55" providerId="AD" clId="Web-{259FEDE1-D9C4-366E-EC74-4CF36F0889DC}" dt="2025-06-04T12:37:01.612" v="243"/>
          <ac:graphicFrameMkLst>
            <pc:docMk/>
            <pc:sldMk cId="3919498974" sldId="290"/>
            <ac:graphicFrameMk id="4" creationId="{F8429A7A-A7C3-F8AB-7320-3E7DBBA9B83B}"/>
          </ac:graphicFrameMkLst>
        </pc:graphicFrameChg>
        <pc:graphicFrameChg chg="add mod modGraphic">
          <ac:chgData name="Karen Helene Seppola" userId="S::sepkar@time.kommune.no::22d8c70e-142c-450f-810d-d4ad3ea1ac55" providerId="AD" clId="Web-{259FEDE1-D9C4-366E-EC74-4CF36F0889DC}" dt="2025-06-04T12:39:25.756" v="424"/>
          <ac:graphicFrameMkLst>
            <pc:docMk/>
            <pc:sldMk cId="3919498974" sldId="290"/>
            <ac:graphicFrameMk id="5" creationId="{7F3CC00F-0243-4589-32C1-7F6A968D7131}"/>
          </ac:graphicFrameMkLst>
        </pc:graphicFrameChg>
      </pc:sldChg>
    </pc:docChg>
  </pc:docChgLst>
  <pc:docChgLst>
    <pc:chgData name="Karen Helene Seppola" userId="S::sepkar@time.kommune.no::22d8c70e-142c-450f-810d-d4ad3ea1ac55" providerId="AD" clId="Web-{D77A9B14-CB0D-9E90-3335-341547EF5216}"/>
    <pc:docChg chg="modSld">
      <pc:chgData name="Karen Helene Seppola" userId="S::sepkar@time.kommune.no::22d8c70e-142c-450f-810d-d4ad3ea1ac55" providerId="AD" clId="Web-{D77A9B14-CB0D-9E90-3335-341547EF5216}" dt="2025-05-28T07:29:05.767" v="115" actId="20577"/>
      <pc:docMkLst>
        <pc:docMk/>
      </pc:docMkLst>
      <pc:sldChg chg="modSp">
        <pc:chgData name="Karen Helene Seppola" userId="S::sepkar@time.kommune.no::22d8c70e-142c-450f-810d-d4ad3ea1ac55" providerId="AD" clId="Web-{D77A9B14-CB0D-9E90-3335-341547EF5216}" dt="2025-05-28T07:29:05.767" v="115" actId="20577"/>
        <pc:sldMkLst>
          <pc:docMk/>
          <pc:sldMk cId="1468030185" sldId="266"/>
        </pc:sldMkLst>
        <pc:spChg chg="mod">
          <ac:chgData name="Karen Helene Seppola" userId="S::sepkar@time.kommune.no::22d8c70e-142c-450f-810d-d4ad3ea1ac55" providerId="AD" clId="Web-{D77A9B14-CB0D-9E90-3335-341547EF5216}" dt="2025-05-28T07:29:05.767" v="115" actId="20577"/>
          <ac:spMkLst>
            <pc:docMk/>
            <pc:sldMk cId="1468030185" sldId="266"/>
            <ac:spMk id="3" creationId="{BBB9FE7C-DABB-0800-0C6C-17D6F66AE21F}"/>
          </ac:spMkLst>
        </pc:spChg>
        <pc:spChg chg="mod">
          <ac:chgData name="Karen Helene Seppola" userId="S::sepkar@time.kommune.no::22d8c70e-142c-450f-810d-d4ad3ea1ac55" providerId="AD" clId="Web-{D77A9B14-CB0D-9E90-3335-341547EF5216}" dt="2025-05-28T07:28:18.798" v="107" actId="1076"/>
          <ac:spMkLst>
            <pc:docMk/>
            <pc:sldMk cId="1468030185" sldId="266"/>
            <ac:spMk id="8" creationId="{480A2F1C-8A14-C5A5-EE8B-6EAF1BE03C1C}"/>
          </ac:spMkLst>
        </pc:spChg>
        <pc:picChg chg="mod">
          <ac:chgData name="Karen Helene Seppola" userId="S::sepkar@time.kommune.no::22d8c70e-142c-450f-810d-d4ad3ea1ac55" providerId="AD" clId="Web-{D77A9B14-CB0D-9E90-3335-341547EF5216}" dt="2025-05-28T07:28:39.485" v="110" actId="1076"/>
          <ac:picMkLst>
            <pc:docMk/>
            <pc:sldMk cId="1468030185" sldId="266"/>
            <ac:picMk id="4" creationId="{70370DC0-9280-BB16-AD8C-DAF7054353D9}"/>
          </ac:picMkLst>
        </pc:picChg>
        <pc:picChg chg="mod">
          <ac:chgData name="Karen Helene Seppola" userId="S::sepkar@time.kommune.no::22d8c70e-142c-450f-810d-d4ad3ea1ac55" providerId="AD" clId="Web-{D77A9B14-CB0D-9E90-3335-341547EF5216}" dt="2025-05-28T07:28:14.188" v="106" actId="1076"/>
          <ac:picMkLst>
            <pc:docMk/>
            <pc:sldMk cId="1468030185" sldId="266"/>
            <ac:picMk id="7" creationId="{3F9274A9-289F-3A31-FFE6-4EC5587D4C60}"/>
          </ac:picMkLst>
        </pc:picChg>
      </pc:sldChg>
      <pc:sldChg chg="modSp">
        <pc:chgData name="Karen Helene Seppola" userId="S::sepkar@time.kommune.no::22d8c70e-142c-450f-810d-d4ad3ea1ac55" providerId="AD" clId="Web-{D77A9B14-CB0D-9E90-3335-341547EF5216}" dt="2025-05-28T07:22:09.792" v="1" actId="20577"/>
        <pc:sldMkLst>
          <pc:docMk/>
          <pc:sldMk cId="1105929056" sldId="282"/>
        </pc:sldMkLst>
        <pc:spChg chg="mod">
          <ac:chgData name="Karen Helene Seppola" userId="S::sepkar@time.kommune.no::22d8c70e-142c-450f-810d-d4ad3ea1ac55" providerId="AD" clId="Web-{D77A9B14-CB0D-9E90-3335-341547EF5216}" dt="2025-05-28T07:22:09.792" v="1" actId="20577"/>
          <ac:spMkLst>
            <pc:docMk/>
            <pc:sldMk cId="1105929056" sldId="282"/>
            <ac:spMk id="3" creationId="{6144CA92-1EBF-3325-B1F9-A4CD43C20A9E}"/>
          </ac:spMkLst>
        </pc:spChg>
      </pc:sldChg>
    </pc:docChg>
  </pc:docChgLst>
  <pc:docChgLst>
    <pc:chgData name="Karen Helene Seppola" userId="22d8c70e-142c-450f-810d-d4ad3ea1ac55" providerId="ADAL" clId="{06F77943-9D88-42AE-B75D-26E584B99EC5}"/>
    <pc:docChg chg="undo custSel addSld delSld modSld sldOrd">
      <pc:chgData name="Karen Helene Seppola" userId="22d8c70e-142c-450f-810d-d4ad3ea1ac55" providerId="ADAL" clId="{06F77943-9D88-42AE-B75D-26E584B99EC5}" dt="2025-05-25T15:04:12.664" v="7527" actId="20577"/>
      <pc:docMkLst>
        <pc:docMk/>
      </pc:docMkLst>
      <pc:sldChg chg="modSp add mod ord modNotesTx">
        <pc:chgData name="Karen Helene Seppola" userId="22d8c70e-142c-450f-810d-d4ad3ea1ac55" providerId="ADAL" clId="{06F77943-9D88-42AE-B75D-26E584B99EC5}" dt="2025-05-25T14:56:48.752" v="6879" actId="14100"/>
        <pc:sldMkLst>
          <pc:docMk/>
          <pc:sldMk cId="3884204645" sldId="261"/>
        </pc:sldMkLst>
        <pc:spChg chg="mod">
          <ac:chgData name="Karen Helene Seppola" userId="22d8c70e-142c-450f-810d-d4ad3ea1ac55" providerId="ADAL" clId="{06F77943-9D88-42AE-B75D-26E584B99EC5}" dt="2025-05-25T14:14:37.223" v="4154" actId="14100"/>
          <ac:spMkLst>
            <pc:docMk/>
            <pc:sldMk cId="3884204645" sldId="261"/>
            <ac:spMk id="3" creationId="{7AC5A155-336A-F9FB-ED2B-61A814A0E81D}"/>
          </ac:spMkLst>
        </pc:spChg>
        <pc:spChg chg="mod">
          <ac:chgData name="Karen Helene Seppola" userId="22d8c70e-142c-450f-810d-d4ad3ea1ac55" providerId="ADAL" clId="{06F77943-9D88-42AE-B75D-26E584B99EC5}" dt="2025-05-25T14:56:35.528" v="6878" actId="14100"/>
          <ac:spMkLst>
            <pc:docMk/>
            <pc:sldMk cId="3884204645" sldId="261"/>
            <ac:spMk id="4" creationId="{EAB8456A-4586-1EE4-CCCD-F50A51106328}"/>
          </ac:spMkLst>
        </pc:spChg>
        <pc:picChg chg="mod ord">
          <ac:chgData name="Karen Helene Seppola" userId="22d8c70e-142c-450f-810d-d4ad3ea1ac55" providerId="ADAL" clId="{06F77943-9D88-42AE-B75D-26E584B99EC5}" dt="2025-05-25T14:56:48.752" v="6879" actId="14100"/>
          <ac:picMkLst>
            <pc:docMk/>
            <pc:sldMk cId="3884204645" sldId="261"/>
            <ac:picMk id="5" creationId="{08BEA3F7-7DC8-B524-770E-21CC0821B724}"/>
          </ac:picMkLst>
        </pc:picChg>
      </pc:sldChg>
      <pc:sldChg chg="add ord">
        <pc:chgData name="Karen Helene Seppola" userId="22d8c70e-142c-450f-810d-d4ad3ea1ac55" providerId="ADAL" clId="{06F77943-9D88-42AE-B75D-26E584B99EC5}" dt="2025-05-25T14:29:10.324" v="5230"/>
        <pc:sldMkLst>
          <pc:docMk/>
          <pc:sldMk cId="1468030185" sldId="266"/>
        </pc:sldMkLst>
      </pc:sldChg>
      <pc:sldChg chg="modSp mod">
        <pc:chgData name="Karen Helene Seppola" userId="22d8c70e-142c-450f-810d-d4ad3ea1ac55" providerId="ADAL" clId="{06F77943-9D88-42AE-B75D-26E584B99EC5}" dt="2025-05-25T13:37:14.084" v="1853" actId="14100"/>
        <pc:sldMkLst>
          <pc:docMk/>
          <pc:sldMk cId="2670032776" sldId="271"/>
        </pc:sldMkLst>
        <pc:spChg chg="mod">
          <ac:chgData name="Karen Helene Seppola" userId="22d8c70e-142c-450f-810d-d4ad3ea1ac55" providerId="ADAL" clId="{06F77943-9D88-42AE-B75D-26E584B99EC5}" dt="2025-05-25T13:37:14.084" v="1853" actId="14100"/>
          <ac:spMkLst>
            <pc:docMk/>
            <pc:sldMk cId="2670032776" sldId="271"/>
            <ac:spMk id="3" creationId="{00000000-0000-0000-0000-000000000000}"/>
          </ac:spMkLst>
        </pc:spChg>
      </pc:sldChg>
      <pc:sldChg chg="modSp mod ord">
        <pc:chgData name="Karen Helene Seppola" userId="22d8c70e-142c-450f-810d-d4ad3ea1ac55" providerId="ADAL" clId="{06F77943-9D88-42AE-B75D-26E584B99EC5}" dt="2025-05-25T14:26:43.392" v="5197" actId="5793"/>
        <pc:sldMkLst>
          <pc:docMk/>
          <pc:sldMk cId="1440291455" sldId="273"/>
        </pc:sldMkLst>
        <pc:spChg chg="mod">
          <ac:chgData name="Karen Helene Seppola" userId="22d8c70e-142c-450f-810d-d4ad3ea1ac55" providerId="ADAL" clId="{06F77943-9D88-42AE-B75D-26E584B99EC5}" dt="2025-05-25T14:26:43.392" v="5197" actId="5793"/>
          <ac:spMkLst>
            <pc:docMk/>
            <pc:sldMk cId="1440291455" sldId="273"/>
            <ac:spMk id="3" creationId="{43BFE34A-DA00-4FA4-BDAA-5A19A8378056}"/>
          </ac:spMkLst>
        </pc:spChg>
      </pc:sldChg>
      <pc:sldChg chg="delSp modSp del mod modNotesTx">
        <pc:chgData name="Karen Helene Seppola" userId="22d8c70e-142c-450f-810d-d4ad3ea1ac55" providerId="ADAL" clId="{06F77943-9D88-42AE-B75D-26E584B99EC5}" dt="2025-05-25T14:27:56.445" v="5226" actId="2696"/>
        <pc:sldMkLst>
          <pc:docMk/>
          <pc:sldMk cId="4291020498" sldId="274"/>
        </pc:sldMkLst>
        <pc:spChg chg="mod">
          <ac:chgData name="Karen Helene Seppola" userId="22d8c70e-142c-450f-810d-d4ad3ea1ac55" providerId="ADAL" clId="{06F77943-9D88-42AE-B75D-26E584B99EC5}" dt="2025-05-25T13:47:54.761" v="2317" actId="21"/>
          <ac:spMkLst>
            <pc:docMk/>
            <pc:sldMk cId="4291020498" sldId="274"/>
            <ac:spMk id="3" creationId="{DA608C0F-2D48-808E-576F-87C59016D9F6}"/>
          </ac:spMkLst>
        </pc:spChg>
        <pc:picChg chg="del">
          <ac:chgData name="Karen Helene Seppola" userId="22d8c70e-142c-450f-810d-d4ad3ea1ac55" providerId="ADAL" clId="{06F77943-9D88-42AE-B75D-26E584B99EC5}" dt="2025-05-25T13:36:00.263" v="1836" actId="21"/>
          <ac:picMkLst>
            <pc:docMk/>
            <pc:sldMk cId="4291020498" sldId="274"/>
            <ac:picMk id="4" creationId="{9CAD3BC1-D6EA-9A9F-B473-45834DA08CE2}"/>
          </ac:picMkLst>
        </pc:picChg>
      </pc:sldChg>
      <pc:sldChg chg="addSp modSp mod">
        <pc:chgData name="Karen Helene Seppola" userId="22d8c70e-142c-450f-810d-d4ad3ea1ac55" providerId="ADAL" clId="{06F77943-9D88-42AE-B75D-26E584B99EC5}" dt="2025-05-25T15:04:12.664" v="7527" actId="20577"/>
        <pc:sldMkLst>
          <pc:docMk/>
          <pc:sldMk cId="3913781454" sldId="276"/>
        </pc:sldMkLst>
        <pc:spChg chg="mod">
          <ac:chgData name="Karen Helene Seppola" userId="22d8c70e-142c-450f-810d-d4ad3ea1ac55" providerId="ADAL" clId="{06F77943-9D88-42AE-B75D-26E584B99EC5}" dt="2025-05-25T14:06:54.264" v="3478" actId="20577"/>
          <ac:spMkLst>
            <pc:docMk/>
            <pc:sldMk cId="3913781454" sldId="276"/>
            <ac:spMk id="2" creationId="{B827082B-1676-A554-2549-ADF8D5BD50B5}"/>
          </ac:spMkLst>
        </pc:spChg>
        <pc:spChg chg="mod">
          <ac:chgData name="Karen Helene Seppola" userId="22d8c70e-142c-450f-810d-d4ad3ea1ac55" providerId="ADAL" clId="{06F77943-9D88-42AE-B75D-26E584B99EC5}" dt="2025-05-25T15:04:12.664" v="7527" actId="20577"/>
          <ac:spMkLst>
            <pc:docMk/>
            <pc:sldMk cId="3913781454" sldId="276"/>
            <ac:spMk id="3" creationId="{BDB094A5-2F8D-6C3A-133D-D36F8B334637}"/>
          </ac:spMkLst>
        </pc:spChg>
        <pc:picChg chg="add mod ord">
          <ac:chgData name="Karen Helene Seppola" userId="22d8c70e-142c-450f-810d-d4ad3ea1ac55" providerId="ADAL" clId="{06F77943-9D88-42AE-B75D-26E584B99EC5}" dt="2025-05-25T13:08:33.924" v="463" actId="167"/>
          <ac:picMkLst>
            <pc:docMk/>
            <pc:sldMk cId="3913781454" sldId="276"/>
            <ac:picMk id="4" creationId="{F0969A79-3A61-E42D-A794-DD111B080DAE}"/>
          </ac:picMkLst>
        </pc:picChg>
      </pc:sldChg>
      <pc:sldChg chg="addSp delSp modSp new mod modClrScheme chgLayout modNotesTx">
        <pc:chgData name="Karen Helene Seppola" userId="22d8c70e-142c-450f-810d-d4ad3ea1ac55" providerId="ADAL" clId="{06F77943-9D88-42AE-B75D-26E584B99EC5}" dt="2025-05-25T14:52:47.467" v="6773" actId="20577"/>
        <pc:sldMkLst>
          <pc:docMk/>
          <pc:sldMk cId="268933917" sldId="277"/>
        </pc:sldMkLst>
        <pc:spChg chg="del mod ord">
          <ac:chgData name="Karen Helene Seppola" userId="22d8c70e-142c-450f-810d-d4ad3ea1ac55" providerId="ADAL" clId="{06F77943-9D88-42AE-B75D-26E584B99EC5}" dt="2025-05-25T13:09:47.137" v="466" actId="700"/>
          <ac:spMkLst>
            <pc:docMk/>
            <pc:sldMk cId="268933917" sldId="277"/>
            <ac:spMk id="2" creationId="{4A49EE4B-C3AA-58AE-4180-27F48F828655}"/>
          </ac:spMkLst>
        </pc:spChg>
        <pc:spChg chg="del mod ord">
          <ac:chgData name="Karen Helene Seppola" userId="22d8c70e-142c-450f-810d-d4ad3ea1ac55" providerId="ADAL" clId="{06F77943-9D88-42AE-B75D-26E584B99EC5}" dt="2025-05-25T13:09:47.137" v="466" actId="700"/>
          <ac:spMkLst>
            <pc:docMk/>
            <pc:sldMk cId="268933917" sldId="277"/>
            <ac:spMk id="3" creationId="{9693F795-E1D5-EBEA-3EF5-03E2E9A906A8}"/>
          </ac:spMkLst>
        </pc:spChg>
        <pc:spChg chg="add mod ord">
          <ac:chgData name="Karen Helene Seppola" userId="22d8c70e-142c-450f-810d-d4ad3ea1ac55" providerId="ADAL" clId="{06F77943-9D88-42AE-B75D-26E584B99EC5}" dt="2025-05-25T13:17:58.376" v="903" actId="2711"/>
          <ac:spMkLst>
            <pc:docMk/>
            <pc:sldMk cId="268933917" sldId="277"/>
            <ac:spMk id="4" creationId="{54D44E66-8729-406B-C7A0-E7CFFC9880D0}"/>
          </ac:spMkLst>
        </pc:spChg>
        <pc:spChg chg="add mod ord">
          <ac:chgData name="Karen Helene Seppola" userId="22d8c70e-142c-450f-810d-d4ad3ea1ac55" providerId="ADAL" clId="{06F77943-9D88-42AE-B75D-26E584B99EC5}" dt="2025-05-25T13:24:38.539" v="960" actId="20577"/>
          <ac:spMkLst>
            <pc:docMk/>
            <pc:sldMk cId="268933917" sldId="277"/>
            <ac:spMk id="5" creationId="{87FAF7DD-6289-A92C-1485-42C83E619A08}"/>
          </ac:spMkLst>
        </pc:spChg>
        <pc:spChg chg="add del mod ord">
          <ac:chgData name="Karen Helene Seppola" userId="22d8c70e-142c-450f-810d-d4ad3ea1ac55" providerId="ADAL" clId="{06F77943-9D88-42AE-B75D-26E584B99EC5}" dt="2025-05-25T13:19:49.431" v="909"/>
          <ac:spMkLst>
            <pc:docMk/>
            <pc:sldMk cId="268933917" sldId="277"/>
            <ac:spMk id="6" creationId="{61C1EF46-5516-2F8F-44FE-945ABAA9BD0D}"/>
          </ac:spMkLst>
        </pc:spChg>
        <pc:picChg chg="add mod">
          <ac:chgData name="Karen Helene Seppola" userId="22d8c70e-142c-450f-810d-d4ad3ea1ac55" providerId="ADAL" clId="{06F77943-9D88-42AE-B75D-26E584B99EC5}" dt="2025-05-25T13:20:18.223" v="913" actId="1076"/>
          <ac:picMkLst>
            <pc:docMk/>
            <pc:sldMk cId="268933917" sldId="277"/>
            <ac:picMk id="7" creationId="{C36BEE94-1829-1702-C173-D6C9830A6D88}"/>
          </ac:picMkLst>
        </pc:picChg>
      </pc:sldChg>
      <pc:sldChg chg="addSp delSp modSp new mod modNotesTx">
        <pc:chgData name="Karen Helene Seppola" userId="22d8c70e-142c-450f-810d-d4ad3ea1ac55" providerId="ADAL" clId="{06F77943-9D88-42AE-B75D-26E584B99EC5}" dt="2025-05-25T14:55:05.668" v="6848" actId="20577"/>
        <pc:sldMkLst>
          <pc:docMk/>
          <pc:sldMk cId="1028991094" sldId="278"/>
        </pc:sldMkLst>
        <pc:spChg chg="mod">
          <ac:chgData name="Karen Helene Seppola" userId="22d8c70e-142c-450f-810d-d4ad3ea1ac55" providerId="ADAL" clId="{06F77943-9D88-42AE-B75D-26E584B99EC5}" dt="2025-05-25T13:44:08.490" v="2208" actId="27636"/>
          <ac:spMkLst>
            <pc:docMk/>
            <pc:sldMk cId="1028991094" sldId="278"/>
            <ac:spMk id="2" creationId="{5608A3A0-68A0-443D-A0B7-CA51A5301841}"/>
          </ac:spMkLst>
        </pc:spChg>
        <pc:spChg chg="mod">
          <ac:chgData name="Karen Helene Seppola" userId="22d8c70e-142c-450f-810d-d4ad3ea1ac55" providerId="ADAL" clId="{06F77943-9D88-42AE-B75D-26E584B99EC5}" dt="2025-05-25T13:46:40.539" v="2312" actId="20577"/>
          <ac:spMkLst>
            <pc:docMk/>
            <pc:sldMk cId="1028991094" sldId="278"/>
            <ac:spMk id="3" creationId="{6441B27B-7A1F-7866-253F-6DD1618ADAB2}"/>
          </ac:spMkLst>
        </pc:spChg>
        <pc:spChg chg="del">
          <ac:chgData name="Karen Helene Seppola" userId="22d8c70e-142c-450f-810d-d4ad3ea1ac55" providerId="ADAL" clId="{06F77943-9D88-42AE-B75D-26E584B99EC5}" dt="2025-05-25T13:36:03.318" v="1837"/>
          <ac:spMkLst>
            <pc:docMk/>
            <pc:sldMk cId="1028991094" sldId="278"/>
            <ac:spMk id="4" creationId="{5FE48E4B-FF2A-BD41-D391-261090AFCFC4}"/>
          </ac:spMkLst>
        </pc:spChg>
        <pc:picChg chg="add mod">
          <ac:chgData name="Karen Helene Seppola" userId="22d8c70e-142c-450f-810d-d4ad3ea1ac55" providerId="ADAL" clId="{06F77943-9D88-42AE-B75D-26E584B99EC5}" dt="2025-05-25T13:36:15.458" v="1841" actId="1076"/>
          <ac:picMkLst>
            <pc:docMk/>
            <pc:sldMk cId="1028991094" sldId="278"/>
            <ac:picMk id="5" creationId="{9CAD3BC1-D6EA-9A9F-B473-45834DA08CE2}"/>
          </ac:picMkLst>
        </pc:picChg>
      </pc:sldChg>
      <pc:sldChg chg="addSp delSp modSp new mod modClrScheme chgLayout modNotesTx">
        <pc:chgData name="Karen Helene Seppola" userId="22d8c70e-142c-450f-810d-d4ad3ea1ac55" providerId="ADAL" clId="{06F77943-9D88-42AE-B75D-26E584B99EC5}" dt="2025-05-25T14:53:46.978" v="6776" actId="790"/>
        <pc:sldMkLst>
          <pc:docMk/>
          <pc:sldMk cId="894700448" sldId="279"/>
        </pc:sldMkLst>
        <pc:spChg chg="del">
          <ac:chgData name="Karen Helene Seppola" userId="22d8c70e-142c-450f-810d-d4ad3ea1ac55" providerId="ADAL" clId="{06F77943-9D88-42AE-B75D-26E584B99EC5}" dt="2025-05-25T13:27:49.761" v="1219" actId="700"/>
          <ac:spMkLst>
            <pc:docMk/>
            <pc:sldMk cId="894700448" sldId="279"/>
            <ac:spMk id="2" creationId="{BD188313-A469-F743-D659-846FD6B74E21}"/>
          </ac:spMkLst>
        </pc:spChg>
        <pc:spChg chg="del">
          <ac:chgData name="Karen Helene Seppola" userId="22d8c70e-142c-450f-810d-d4ad3ea1ac55" providerId="ADAL" clId="{06F77943-9D88-42AE-B75D-26E584B99EC5}" dt="2025-05-25T13:27:49.761" v="1219" actId="700"/>
          <ac:spMkLst>
            <pc:docMk/>
            <pc:sldMk cId="894700448" sldId="279"/>
            <ac:spMk id="3" creationId="{DA466E71-0E90-1C2C-313B-AB89B85CAE9D}"/>
          </ac:spMkLst>
        </pc:spChg>
        <pc:spChg chg="del mod ord">
          <ac:chgData name="Karen Helene Seppola" userId="22d8c70e-142c-450f-810d-d4ad3ea1ac55" providerId="ADAL" clId="{06F77943-9D88-42AE-B75D-26E584B99EC5}" dt="2025-05-25T13:27:49.761" v="1219" actId="700"/>
          <ac:spMkLst>
            <pc:docMk/>
            <pc:sldMk cId="894700448" sldId="279"/>
            <ac:spMk id="4" creationId="{D8960A25-98C1-5288-7F4D-A2CD62D873FA}"/>
          </ac:spMkLst>
        </pc:spChg>
        <pc:spChg chg="add del mod ord">
          <ac:chgData name="Karen Helene Seppola" userId="22d8c70e-142c-450f-810d-d4ad3ea1ac55" providerId="ADAL" clId="{06F77943-9D88-42AE-B75D-26E584B99EC5}" dt="2025-05-25T13:28:08.373" v="1220" actId="700"/>
          <ac:spMkLst>
            <pc:docMk/>
            <pc:sldMk cId="894700448" sldId="279"/>
            <ac:spMk id="5" creationId="{22049EE5-ECCA-539A-B92D-897B868BC446}"/>
          </ac:spMkLst>
        </pc:spChg>
        <pc:spChg chg="add mod">
          <ac:chgData name="Karen Helene Seppola" userId="22d8c70e-142c-450f-810d-d4ad3ea1ac55" providerId="ADAL" clId="{06F77943-9D88-42AE-B75D-26E584B99EC5}" dt="2025-05-25T14:53:46.978" v="6776" actId="790"/>
          <ac:spMkLst>
            <pc:docMk/>
            <pc:sldMk cId="894700448" sldId="279"/>
            <ac:spMk id="6" creationId="{6E860E60-0AE7-C8C8-0EE5-D553378C88BC}"/>
          </ac:spMkLst>
        </pc:spChg>
        <pc:spChg chg="add mod">
          <ac:chgData name="Karen Helene Seppola" userId="22d8c70e-142c-450f-810d-d4ad3ea1ac55" providerId="ADAL" clId="{06F77943-9D88-42AE-B75D-26E584B99EC5}" dt="2025-05-25T13:40:55.586" v="1978" actId="20577"/>
          <ac:spMkLst>
            <pc:docMk/>
            <pc:sldMk cId="894700448" sldId="279"/>
            <ac:spMk id="7" creationId="{5624EE92-7648-81C0-FF52-1743E6715C96}"/>
          </ac:spMkLst>
        </pc:spChg>
        <pc:picChg chg="add mod ord">
          <ac:chgData name="Karen Helene Seppola" userId="22d8c70e-142c-450f-810d-d4ad3ea1ac55" providerId="ADAL" clId="{06F77943-9D88-42AE-B75D-26E584B99EC5}" dt="2025-05-25T13:39:18.911" v="1870" actId="1076"/>
          <ac:picMkLst>
            <pc:docMk/>
            <pc:sldMk cId="894700448" sldId="279"/>
            <ac:picMk id="8" creationId="{55DC12A3-DC42-CB38-34A6-4A57B3447144}"/>
          </ac:picMkLst>
        </pc:picChg>
      </pc:sldChg>
      <pc:sldChg chg="addSp delSp modSp new mod modNotesTx">
        <pc:chgData name="Karen Helene Seppola" userId="22d8c70e-142c-450f-810d-d4ad3ea1ac55" providerId="ADAL" clId="{06F77943-9D88-42AE-B75D-26E584B99EC5}" dt="2025-05-25T15:03:35.160" v="7524" actId="790"/>
        <pc:sldMkLst>
          <pc:docMk/>
          <pc:sldMk cId="3560958303" sldId="280"/>
        </pc:sldMkLst>
        <pc:spChg chg="mod">
          <ac:chgData name="Karen Helene Seppola" userId="22d8c70e-142c-450f-810d-d4ad3ea1ac55" providerId="ADAL" clId="{06F77943-9D88-42AE-B75D-26E584B99EC5}" dt="2025-05-25T13:48:24.064" v="2347" actId="20577"/>
          <ac:spMkLst>
            <pc:docMk/>
            <pc:sldMk cId="3560958303" sldId="280"/>
            <ac:spMk id="2" creationId="{3839280B-E6BD-913D-CDF6-994E69C1B620}"/>
          </ac:spMkLst>
        </pc:spChg>
        <pc:spChg chg="mod">
          <ac:chgData name="Karen Helene Seppola" userId="22d8c70e-142c-450f-810d-d4ad3ea1ac55" providerId="ADAL" clId="{06F77943-9D88-42AE-B75D-26E584B99EC5}" dt="2025-05-25T15:03:35.160" v="7524" actId="790"/>
          <ac:spMkLst>
            <pc:docMk/>
            <pc:sldMk cId="3560958303" sldId="280"/>
            <ac:spMk id="3" creationId="{9CB749FD-4237-926E-D738-124D1FECEEE5}"/>
          </ac:spMkLst>
        </pc:spChg>
        <pc:spChg chg="del">
          <ac:chgData name="Karen Helene Seppola" userId="22d8c70e-142c-450f-810d-d4ad3ea1ac55" providerId="ADAL" clId="{06F77943-9D88-42AE-B75D-26E584B99EC5}" dt="2025-05-25T13:47:24.696" v="2314"/>
          <ac:spMkLst>
            <pc:docMk/>
            <pc:sldMk cId="3560958303" sldId="280"/>
            <ac:spMk id="4" creationId="{75621DEB-FB7E-2998-FB8B-310FAB246DEE}"/>
          </ac:spMkLst>
        </pc:spChg>
        <pc:picChg chg="add mod">
          <ac:chgData name="Karen Helene Seppola" userId="22d8c70e-142c-450f-810d-d4ad3ea1ac55" providerId="ADAL" clId="{06F77943-9D88-42AE-B75D-26E584B99EC5}" dt="2025-05-25T13:47:32.498" v="2316" actId="14100"/>
          <ac:picMkLst>
            <pc:docMk/>
            <pc:sldMk cId="3560958303" sldId="280"/>
            <ac:picMk id="5" creationId="{0C4FBCA0-70C7-237D-E864-6C25DDA64A30}"/>
          </ac:picMkLst>
        </pc:picChg>
      </pc:sldChg>
      <pc:sldChg chg="addSp delSp modSp new mod modClrScheme chgLayout modNotesTx">
        <pc:chgData name="Karen Helene Seppola" userId="22d8c70e-142c-450f-810d-d4ad3ea1ac55" providerId="ADAL" clId="{06F77943-9D88-42AE-B75D-26E584B99EC5}" dt="2025-05-25T14:57:51.070" v="6944" actId="790"/>
        <pc:sldMkLst>
          <pc:docMk/>
          <pc:sldMk cId="3858284196" sldId="281"/>
        </pc:sldMkLst>
        <pc:spChg chg="del mod ord">
          <ac:chgData name="Karen Helene Seppola" userId="22d8c70e-142c-450f-810d-d4ad3ea1ac55" providerId="ADAL" clId="{06F77943-9D88-42AE-B75D-26E584B99EC5}" dt="2025-05-25T14:00:03.769" v="2847" actId="700"/>
          <ac:spMkLst>
            <pc:docMk/>
            <pc:sldMk cId="3858284196" sldId="281"/>
            <ac:spMk id="2" creationId="{989A33E4-12EF-87C1-AD45-791A3D03E950}"/>
          </ac:spMkLst>
        </pc:spChg>
        <pc:spChg chg="del mod ord">
          <ac:chgData name="Karen Helene Seppola" userId="22d8c70e-142c-450f-810d-d4ad3ea1ac55" providerId="ADAL" clId="{06F77943-9D88-42AE-B75D-26E584B99EC5}" dt="2025-05-25T14:00:03.769" v="2847" actId="700"/>
          <ac:spMkLst>
            <pc:docMk/>
            <pc:sldMk cId="3858284196" sldId="281"/>
            <ac:spMk id="3" creationId="{82040337-51AD-FDD4-2550-2B96BA2D7CEE}"/>
          </ac:spMkLst>
        </pc:spChg>
        <pc:spChg chg="del">
          <ac:chgData name="Karen Helene Seppola" userId="22d8c70e-142c-450f-810d-d4ad3ea1ac55" providerId="ADAL" clId="{06F77943-9D88-42AE-B75D-26E584B99EC5}" dt="2025-05-25T14:00:03.769" v="2847" actId="700"/>
          <ac:spMkLst>
            <pc:docMk/>
            <pc:sldMk cId="3858284196" sldId="281"/>
            <ac:spMk id="4" creationId="{5016655E-06BB-E985-60AD-526E5287D8A0}"/>
          </ac:spMkLst>
        </pc:spChg>
        <pc:spChg chg="add mod ord">
          <ac:chgData name="Karen Helene Seppola" userId="22d8c70e-142c-450f-810d-d4ad3ea1ac55" providerId="ADAL" clId="{06F77943-9D88-42AE-B75D-26E584B99EC5}" dt="2025-05-25T14:00:27.216" v="2882" actId="20577"/>
          <ac:spMkLst>
            <pc:docMk/>
            <pc:sldMk cId="3858284196" sldId="281"/>
            <ac:spMk id="5" creationId="{DC6A9C53-D9A9-C6DB-64F8-06C3600A43FD}"/>
          </ac:spMkLst>
        </pc:spChg>
        <pc:spChg chg="add mod ord">
          <ac:chgData name="Karen Helene Seppola" userId="22d8c70e-142c-450f-810d-d4ad3ea1ac55" providerId="ADAL" clId="{06F77943-9D88-42AE-B75D-26E584B99EC5}" dt="2025-05-25T14:57:51.070" v="6944" actId="790"/>
          <ac:spMkLst>
            <pc:docMk/>
            <pc:sldMk cId="3858284196" sldId="281"/>
            <ac:spMk id="6" creationId="{64567DEF-2FD1-8ACB-902F-63207ECF663D}"/>
          </ac:spMkLst>
        </pc:spChg>
        <pc:graphicFrameChg chg="add mod">
          <ac:chgData name="Karen Helene Seppola" userId="22d8c70e-142c-450f-810d-d4ad3ea1ac55" providerId="ADAL" clId="{06F77943-9D88-42AE-B75D-26E584B99EC5}" dt="2025-05-25T14:02:48.161" v="3089" actId="14100"/>
          <ac:graphicFrameMkLst>
            <pc:docMk/>
            <pc:sldMk cId="3858284196" sldId="281"/>
            <ac:graphicFrameMk id="7" creationId="{268F51A0-C38B-2F65-CA97-0847CC7AF40C}"/>
          </ac:graphicFrameMkLst>
        </pc:graphicFrameChg>
      </pc:sldChg>
      <pc:sldChg chg="modSp new mod modNotesTx">
        <pc:chgData name="Karen Helene Seppola" userId="22d8c70e-142c-450f-810d-d4ad3ea1ac55" providerId="ADAL" clId="{06F77943-9D88-42AE-B75D-26E584B99EC5}" dt="2025-05-25T14:15:59.738" v="4361" actId="20577"/>
        <pc:sldMkLst>
          <pc:docMk/>
          <pc:sldMk cId="1105929056" sldId="282"/>
        </pc:sldMkLst>
        <pc:spChg chg="mod">
          <ac:chgData name="Karen Helene Seppola" userId="22d8c70e-142c-450f-810d-d4ad3ea1ac55" providerId="ADAL" clId="{06F77943-9D88-42AE-B75D-26E584B99EC5}" dt="2025-05-25T14:05:16.728" v="3345" actId="20577"/>
          <ac:spMkLst>
            <pc:docMk/>
            <pc:sldMk cId="1105929056" sldId="282"/>
            <ac:spMk id="2" creationId="{D2C635EE-156A-B17C-0EF9-91BBAE704DF0}"/>
          </ac:spMkLst>
        </pc:spChg>
        <pc:spChg chg="mod">
          <ac:chgData name="Karen Helene Seppola" userId="22d8c70e-142c-450f-810d-d4ad3ea1ac55" providerId="ADAL" clId="{06F77943-9D88-42AE-B75D-26E584B99EC5}" dt="2025-05-25T14:13:13.808" v="4130" actId="20577"/>
          <ac:spMkLst>
            <pc:docMk/>
            <pc:sldMk cId="1105929056" sldId="282"/>
            <ac:spMk id="3" creationId="{6144CA92-1EBF-3325-B1F9-A4CD43C20A9E}"/>
          </ac:spMkLst>
        </pc:spChg>
      </pc:sldChg>
      <pc:sldChg chg="addSp modSp new mod modNotesTx">
        <pc:chgData name="Karen Helene Seppola" userId="22d8c70e-142c-450f-810d-d4ad3ea1ac55" providerId="ADAL" clId="{06F77943-9D88-42AE-B75D-26E584B99EC5}" dt="2025-05-25T14:23:20.823" v="4983" actId="20577"/>
        <pc:sldMkLst>
          <pc:docMk/>
          <pc:sldMk cId="1830799821" sldId="283"/>
        </pc:sldMkLst>
        <pc:spChg chg="mod">
          <ac:chgData name="Karen Helene Seppola" userId="22d8c70e-142c-450f-810d-d4ad3ea1ac55" providerId="ADAL" clId="{06F77943-9D88-42AE-B75D-26E584B99EC5}" dt="2025-05-25T14:20:34.646" v="4688" actId="14100"/>
          <ac:spMkLst>
            <pc:docMk/>
            <pc:sldMk cId="1830799821" sldId="283"/>
            <ac:spMk id="2" creationId="{0BE6165E-6912-43E3-8B7F-0B2FC3E2D10A}"/>
          </ac:spMkLst>
        </pc:spChg>
        <pc:spChg chg="mod">
          <ac:chgData name="Karen Helene Seppola" userId="22d8c70e-142c-450f-810d-d4ad3ea1ac55" providerId="ADAL" clId="{06F77943-9D88-42AE-B75D-26E584B99EC5}" dt="2025-05-25T14:21:42.489" v="4773" actId="20577"/>
          <ac:spMkLst>
            <pc:docMk/>
            <pc:sldMk cId="1830799821" sldId="283"/>
            <ac:spMk id="3" creationId="{B650A7E3-A979-CC0A-9BAD-837E4953B9F5}"/>
          </ac:spMkLst>
        </pc:spChg>
        <pc:picChg chg="add mod ord">
          <ac:chgData name="Karen Helene Seppola" userId="22d8c70e-142c-450f-810d-d4ad3ea1ac55" providerId="ADAL" clId="{06F77943-9D88-42AE-B75D-26E584B99EC5}" dt="2025-05-25T14:18:56.224" v="4514" actId="167"/>
          <ac:picMkLst>
            <pc:docMk/>
            <pc:sldMk cId="1830799821" sldId="283"/>
            <ac:picMk id="4" creationId="{54279990-3285-88C8-A12A-7171625BF117}"/>
          </ac:picMkLst>
        </pc:picChg>
      </pc:sldChg>
      <pc:sldChg chg="modSp new mod ord modNotesTx">
        <pc:chgData name="Karen Helene Seppola" userId="22d8c70e-142c-450f-810d-d4ad3ea1ac55" providerId="ADAL" clId="{06F77943-9D88-42AE-B75D-26E584B99EC5}" dt="2025-05-25T15:01:00.520" v="7453" actId="20577"/>
        <pc:sldMkLst>
          <pc:docMk/>
          <pc:sldMk cId="3189397733" sldId="284"/>
        </pc:sldMkLst>
        <pc:spChg chg="mod">
          <ac:chgData name="Karen Helene Seppola" userId="22d8c70e-142c-450f-810d-d4ad3ea1ac55" providerId="ADAL" clId="{06F77943-9D88-42AE-B75D-26E584B99EC5}" dt="2025-05-25T14:46:15.713" v="6376" actId="14100"/>
          <ac:spMkLst>
            <pc:docMk/>
            <pc:sldMk cId="3189397733" sldId="284"/>
            <ac:spMk id="2" creationId="{CC01AFFD-AA89-873D-231C-0D984473DA2B}"/>
          </ac:spMkLst>
        </pc:spChg>
        <pc:spChg chg="mod">
          <ac:chgData name="Karen Helene Seppola" userId="22d8c70e-142c-450f-810d-d4ad3ea1ac55" providerId="ADAL" clId="{06F77943-9D88-42AE-B75D-26E584B99EC5}" dt="2025-05-25T14:58:35.257" v="6987" actId="20577"/>
          <ac:spMkLst>
            <pc:docMk/>
            <pc:sldMk cId="3189397733" sldId="284"/>
            <ac:spMk id="3" creationId="{50766ED4-F155-54F8-0CF2-775688F39291}"/>
          </ac:spMkLst>
        </pc:spChg>
      </pc:sldChg>
      <pc:sldChg chg="modSp new mod">
        <pc:chgData name="Karen Helene Seppola" userId="22d8c70e-142c-450f-810d-d4ad3ea1ac55" providerId="ADAL" clId="{06F77943-9D88-42AE-B75D-26E584B99EC5}" dt="2025-05-25T14:50:24.513" v="6696" actId="20577"/>
        <pc:sldMkLst>
          <pc:docMk/>
          <pc:sldMk cId="2007274730" sldId="285"/>
        </pc:sldMkLst>
        <pc:spChg chg="mod">
          <ac:chgData name="Karen Helene Seppola" userId="22d8c70e-142c-450f-810d-d4ad3ea1ac55" providerId="ADAL" clId="{06F77943-9D88-42AE-B75D-26E584B99EC5}" dt="2025-05-25T14:47:27.045" v="6427" actId="20577"/>
          <ac:spMkLst>
            <pc:docMk/>
            <pc:sldMk cId="2007274730" sldId="285"/>
            <ac:spMk id="2" creationId="{EFC20149-824A-1255-1FEB-DCCB10D18E11}"/>
          </ac:spMkLst>
        </pc:spChg>
        <pc:spChg chg="mod">
          <ac:chgData name="Karen Helene Seppola" userId="22d8c70e-142c-450f-810d-d4ad3ea1ac55" providerId="ADAL" clId="{06F77943-9D88-42AE-B75D-26E584B99EC5}" dt="2025-05-25T14:50:24.513" v="6696" actId="20577"/>
          <ac:spMkLst>
            <pc:docMk/>
            <pc:sldMk cId="2007274730" sldId="285"/>
            <ac:spMk id="3" creationId="{A64EBD60-1C6B-D6DB-6A8F-A089AA27D869}"/>
          </ac:spMkLst>
        </pc:spChg>
      </pc:sldChg>
      <pc:sldChg chg="modSp new mod">
        <pc:chgData name="Karen Helene Seppola" userId="22d8c70e-142c-450f-810d-d4ad3ea1ac55" providerId="ADAL" clId="{06F77943-9D88-42AE-B75D-26E584B99EC5}" dt="2025-05-25T14:32:47.365" v="5551" actId="20577"/>
        <pc:sldMkLst>
          <pc:docMk/>
          <pc:sldMk cId="2023037913" sldId="286"/>
        </pc:sldMkLst>
        <pc:spChg chg="mod">
          <ac:chgData name="Karen Helene Seppola" userId="22d8c70e-142c-450f-810d-d4ad3ea1ac55" providerId="ADAL" clId="{06F77943-9D88-42AE-B75D-26E584B99EC5}" dt="2025-05-25T14:31:41.847" v="5496" actId="14100"/>
          <ac:spMkLst>
            <pc:docMk/>
            <pc:sldMk cId="2023037913" sldId="286"/>
            <ac:spMk id="2" creationId="{BF84C24D-32F8-966D-B071-D05EEA592815}"/>
          </ac:spMkLst>
        </pc:spChg>
        <pc:spChg chg="mod">
          <ac:chgData name="Karen Helene Seppola" userId="22d8c70e-142c-450f-810d-d4ad3ea1ac55" providerId="ADAL" clId="{06F77943-9D88-42AE-B75D-26E584B99EC5}" dt="2025-05-25T14:32:47.365" v="5551" actId="20577"/>
          <ac:spMkLst>
            <pc:docMk/>
            <pc:sldMk cId="2023037913" sldId="286"/>
            <ac:spMk id="3" creationId="{1513F2E2-0ABA-6343-1C61-54837D18D9AC}"/>
          </ac:spMkLst>
        </pc:spChg>
      </pc:sldChg>
      <pc:sldChg chg="addSp modSp new mod">
        <pc:chgData name="Karen Helene Seppola" userId="22d8c70e-142c-450f-810d-d4ad3ea1ac55" providerId="ADAL" clId="{06F77943-9D88-42AE-B75D-26E584B99EC5}" dt="2025-05-25T14:42:05.351" v="6109" actId="20577"/>
        <pc:sldMkLst>
          <pc:docMk/>
          <pc:sldMk cId="463138392" sldId="287"/>
        </pc:sldMkLst>
        <pc:spChg chg="mod">
          <ac:chgData name="Karen Helene Seppola" userId="22d8c70e-142c-450f-810d-d4ad3ea1ac55" providerId="ADAL" clId="{06F77943-9D88-42AE-B75D-26E584B99EC5}" dt="2025-05-25T14:36:31.685" v="5589" actId="14100"/>
          <ac:spMkLst>
            <pc:docMk/>
            <pc:sldMk cId="463138392" sldId="287"/>
            <ac:spMk id="2" creationId="{DD8F1330-35B5-8A16-0787-424EEA2AF0B5}"/>
          </ac:spMkLst>
        </pc:spChg>
        <pc:spChg chg="mod">
          <ac:chgData name="Karen Helene Seppola" userId="22d8c70e-142c-450f-810d-d4ad3ea1ac55" providerId="ADAL" clId="{06F77943-9D88-42AE-B75D-26E584B99EC5}" dt="2025-05-25T14:42:05.351" v="6109" actId="20577"/>
          <ac:spMkLst>
            <pc:docMk/>
            <pc:sldMk cId="463138392" sldId="287"/>
            <ac:spMk id="3" creationId="{AD31C61B-FC79-9974-ADE2-4182D55F76D8}"/>
          </ac:spMkLst>
        </pc:spChg>
        <pc:picChg chg="add mod">
          <ac:chgData name="Karen Helene Seppola" userId="22d8c70e-142c-450f-810d-d4ad3ea1ac55" providerId="ADAL" clId="{06F77943-9D88-42AE-B75D-26E584B99EC5}" dt="2025-05-25T14:36:12.590" v="5585" actId="1076"/>
          <ac:picMkLst>
            <pc:docMk/>
            <pc:sldMk cId="463138392" sldId="287"/>
            <ac:picMk id="1026" creationId="{5F050401-CD95-D018-34F4-BB04CAE938A7}"/>
          </ac:picMkLst>
        </pc:picChg>
      </pc:sldChg>
      <pc:sldChg chg="delSp add setBg delDesignElem">
        <pc:chgData name="Karen Helene Seppola" userId="22d8c70e-142c-450f-810d-d4ad3ea1ac55" providerId="ADAL" clId="{06F77943-9D88-42AE-B75D-26E584B99EC5}" dt="2025-05-25T14:44:11.970" v="6111"/>
        <pc:sldMkLst>
          <pc:docMk/>
          <pc:sldMk cId="721820945" sldId="288"/>
        </pc:sldMkLst>
        <pc:spChg chg="del">
          <ac:chgData name="Karen Helene Seppola" userId="22d8c70e-142c-450f-810d-d4ad3ea1ac55" providerId="ADAL" clId="{06F77943-9D88-42AE-B75D-26E584B99EC5}" dt="2025-05-25T14:44:11.970" v="6111"/>
          <ac:spMkLst>
            <pc:docMk/>
            <pc:sldMk cId="721820945" sldId="288"/>
            <ac:spMk id="17" creationId="{48FE65CB-EFD8-497D-A30A-093E20EACB05}"/>
          </ac:spMkLst>
        </pc:spChg>
        <pc:picChg chg="del">
          <ac:chgData name="Karen Helene Seppola" userId="22d8c70e-142c-450f-810d-d4ad3ea1ac55" providerId="ADAL" clId="{06F77943-9D88-42AE-B75D-26E584B99EC5}" dt="2025-05-25T14:44:11.970" v="6111"/>
          <ac:picMkLst>
            <pc:docMk/>
            <pc:sldMk cId="721820945" sldId="288"/>
            <ac:picMk id="18" creationId="{00E374F5-52B2-4260-8B1C-54237931F069}"/>
          </ac:picMkLst>
        </pc:picChg>
      </pc:sldChg>
      <pc:sldChg chg="modSp new mod">
        <pc:chgData name="Karen Helene Seppola" userId="22d8c70e-142c-450f-810d-d4ad3ea1ac55" providerId="ADAL" clId="{06F77943-9D88-42AE-B75D-26E584B99EC5}" dt="2025-05-25T15:01:48.433" v="7510" actId="20577"/>
        <pc:sldMkLst>
          <pc:docMk/>
          <pc:sldMk cId="1715939311" sldId="289"/>
        </pc:sldMkLst>
        <pc:spChg chg="mod">
          <ac:chgData name="Karen Helene Seppola" userId="22d8c70e-142c-450f-810d-d4ad3ea1ac55" providerId="ADAL" clId="{06F77943-9D88-42AE-B75D-26E584B99EC5}" dt="2025-05-25T14:48:31.108" v="6481" actId="20577"/>
          <ac:spMkLst>
            <pc:docMk/>
            <pc:sldMk cId="1715939311" sldId="289"/>
            <ac:spMk id="2" creationId="{98B9D984-7BC4-254B-58BF-CE882F81E726}"/>
          </ac:spMkLst>
        </pc:spChg>
        <pc:spChg chg="mod">
          <ac:chgData name="Karen Helene Seppola" userId="22d8c70e-142c-450f-810d-d4ad3ea1ac55" providerId="ADAL" clId="{06F77943-9D88-42AE-B75D-26E584B99EC5}" dt="2025-05-25T15:01:48.433" v="7510" actId="20577"/>
          <ac:spMkLst>
            <pc:docMk/>
            <pc:sldMk cId="1715939311" sldId="289"/>
            <ac:spMk id="3" creationId="{89A53C59-51E4-B74E-952E-695FDAA1ED94}"/>
          </ac:spMkLst>
        </pc:spChg>
        <pc:spChg chg="mod">
          <ac:chgData name="Karen Helene Seppola" userId="22d8c70e-142c-450f-810d-d4ad3ea1ac55" providerId="ADAL" clId="{06F77943-9D88-42AE-B75D-26E584B99EC5}" dt="2025-05-25T15:01:44.251" v="7493" actId="27636"/>
          <ac:spMkLst>
            <pc:docMk/>
            <pc:sldMk cId="1715939311" sldId="289"/>
            <ac:spMk id="4" creationId="{07FA63A7-D262-564F-76FC-70E8E53D3EC8}"/>
          </ac:spMkLst>
        </pc:spChg>
      </pc:sldChg>
    </pc:docChg>
  </pc:docChgLst>
  <pc:docChgLst>
    <pc:chgData name="Karen Helene Seppola" userId="S::sepkar@time.kommune.no::22d8c70e-142c-450f-810d-d4ad3ea1ac55" providerId="AD" clId="Web-{67C2848F-9050-0192-79AD-64A37F0D5231}"/>
    <pc:docChg chg="modSld">
      <pc:chgData name="Karen Helene Seppola" userId="S::sepkar@time.kommune.no::22d8c70e-142c-450f-810d-d4ad3ea1ac55" providerId="AD" clId="Web-{67C2848F-9050-0192-79AD-64A37F0D5231}" dt="2024-06-06T11:46:54.927" v="25" actId="1076"/>
      <pc:docMkLst>
        <pc:docMk/>
      </pc:docMkLst>
      <pc:sldChg chg="addSp delSp modSp">
        <pc:chgData name="Karen Helene Seppola" userId="S::sepkar@time.kommune.no::22d8c70e-142c-450f-810d-d4ad3ea1ac55" providerId="AD" clId="Web-{67C2848F-9050-0192-79AD-64A37F0D5231}" dt="2024-06-06T11:45:57.739" v="22" actId="14100"/>
        <pc:sldMkLst>
          <pc:docMk/>
          <pc:sldMk cId="2670032776" sldId="271"/>
        </pc:sldMkLst>
      </pc:sldChg>
      <pc:sldChg chg="modSp">
        <pc:chgData name="Karen Helene Seppola" userId="S::sepkar@time.kommune.no::22d8c70e-142c-450f-810d-d4ad3ea1ac55" providerId="AD" clId="Web-{67C2848F-9050-0192-79AD-64A37F0D5231}" dt="2024-06-06T11:46:54.927" v="25" actId="1076"/>
        <pc:sldMkLst>
          <pc:docMk/>
          <pc:sldMk cId="4291020498" sldId="274"/>
        </pc:sldMkLst>
      </pc:sldChg>
      <pc:sldChg chg="addSp modSp">
        <pc:chgData name="Karen Helene Seppola" userId="S::sepkar@time.kommune.no::22d8c70e-142c-450f-810d-d4ad3ea1ac55" providerId="AD" clId="Web-{67C2848F-9050-0192-79AD-64A37F0D5231}" dt="2024-06-06T11:39:58.735" v="12" actId="1076"/>
        <pc:sldMkLst>
          <pc:docMk/>
          <pc:sldMk cId="3348535053" sldId="275"/>
        </pc:sldMkLst>
      </pc:sldChg>
    </pc:docChg>
  </pc:docChgLst>
  <pc:docChgLst>
    <pc:chgData name="Karen Helene Seppola" userId="S::sepkar@time.kommune.no::22d8c70e-142c-450f-810d-d4ad3ea1ac55" providerId="AD" clId="Web-{8C282ABC-E407-D39B-4789-F1CAA87E4231}"/>
    <pc:docChg chg="modSld">
      <pc:chgData name="Karen Helene Seppola" userId="S::sepkar@time.kommune.no::22d8c70e-142c-450f-810d-d4ad3ea1ac55" providerId="AD" clId="Web-{8C282ABC-E407-D39B-4789-F1CAA87E4231}" dt="2025-06-05T14:12:36.970" v="131" actId="20577"/>
      <pc:docMkLst>
        <pc:docMk/>
      </pc:docMkLst>
      <pc:sldChg chg="modSp">
        <pc:chgData name="Karen Helene Seppola" userId="S::sepkar@time.kommune.no::22d8c70e-142c-450f-810d-d4ad3ea1ac55" providerId="AD" clId="Web-{8C282ABC-E407-D39B-4789-F1CAA87E4231}" dt="2025-06-05T13:52:04.138" v="61" actId="20577"/>
        <pc:sldMkLst>
          <pc:docMk/>
          <pc:sldMk cId="3884204645" sldId="261"/>
        </pc:sldMkLst>
        <pc:spChg chg="mod">
          <ac:chgData name="Karen Helene Seppola" userId="S::sepkar@time.kommune.no::22d8c70e-142c-450f-810d-d4ad3ea1ac55" providerId="AD" clId="Web-{8C282ABC-E407-D39B-4789-F1CAA87E4231}" dt="2025-06-05T13:52:04.138" v="61" actId="20577"/>
          <ac:spMkLst>
            <pc:docMk/>
            <pc:sldMk cId="3884204645" sldId="261"/>
            <ac:spMk id="4" creationId="{EAB8456A-4586-1EE4-CCCD-F50A51106328}"/>
          </ac:spMkLst>
        </pc:spChg>
      </pc:sldChg>
      <pc:sldChg chg="modSp">
        <pc:chgData name="Karen Helene Seppola" userId="S::sepkar@time.kommune.no::22d8c70e-142c-450f-810d-d4ad3ea1ac55" providerId="AD" clId="Web-{8C282ABC-E407-D39B-4789-F1CAA87E4231}" dt="2025-06-05T13:43:15.817" v="27" actId="20577"/>
        <pc:sldMkLst>
          <pc:docMk/>
          <pc:sldMk cId="1028991094" sldId="278"/>
        </pc:sldMkLst>
        <pc:spChg chg="mod">
          <ac:chgData name="Karen Helene Seppola" userId="S::sepkar@time.kommune.no::22d8c70e-142c-450f-810d-d4ad3ea1ac55" providerId="AD" clId="Web-{8C282ABC-E407-D39B-4789-F1CAA87E4231}" dt="2025-06-05T13:43:15.817" v="27" actId="20577"/>
          <ac:spMkLst>
            <pc:docMk/>
            <pc:sldMk cId="1028991094" sldId="278"/>
            <ac:spMk id="2" creationId="{5608A3A0-68A0-443D-A0B7-CA51A5301841}"/>
          </ac:spMkLst>
        </pc:spChg>
      </pc:sldChg>
      <pc:sldChg chg="modSp">
        <pc:chgData name="Karen Helene Seppola" userId="S::sepkar@time.kommune.no::22d8c70e-142c-450f-810d-d4ad3ea1ac55" providerId="AD" clId="Web-{8C282ABC-E407-D39B-4789-F1CAA87E4231}" dt="2025-06-05T13:44:23.161" v="35" actId="20577"/>
        <pc:sldMkLst>
          <pc:docMk/>
          <pc:sldMk cId="894700448" sldId="279"/>
        </pc:sldMkLst>
        <pc:spChg chg="mod">
          <ac:chgData name="Karen Helene Seppola" userId="S::sepkar@time.kommune.no::22d8c70e-142c-450f-810d-d4ad3ea1ac55" providerId="AD" clId="Web-{8C282ABC-E407-D39B-4789-F1CAA87E4231}" dt="2025-06-05T13:44:23.161" v="35" actId="20577"/>
          <ac:spMkLst>
            <pc:docMk/>
            <pc:sldMk cId="894700448" sldId="279"/>
            <ac:spMk id="7" creationId="{5624EE92-7648-81C0-FF52-1743E6715C96}"/>
          </ac:spMkLst>
        </pc:spChg>
      </pc:sldChg>
      <pc:sldChg chg="modSp">
        <pc:chgData name="Karen Helene Seppola" userId="S::sepkar@time.kommune.no::22d8c70e-142c-450f-810d-d4ad3ea1ac55" providerId="AD" clId="Web-{8C282ABC-E407-D39B-4789-F1CAA87E4231}" dt="2025-06-05T14:12:15.173" v="128" actId="20577"/>
        <pc:sldMkLst>
          <pc:docMk/>
          <pc:sldMk cId="2007274730" sldId="285"/>
        </pc:sldMkLst>
        <pc:spChg chg="mod">
          <ac:chgData name="Karen Helene Seppola" userId="S::sepkar@time.kommune.no::22d8c70e-142c-450f-810d-d4ad3ea1ac55" providerId="AD" clId="Web-{8C282ABC-E407-D39B-4789-F1CAA87E4231}" dt="2025-06-05T14:12:15.173" v="128" actId="20577"/>
          <ac:spMkLst>
            <pc:docMk/>
            <pc:sldMk cId="2007274730" sldId="285"/>
            <ac:spMk id="3" creationId="{A64EBD60-1C6B-D6DB-6A8F-A089AA27D869}"/>
          </ac:spMkLst>
        </pc:spChg>
      </pc:sldChg>
      <pc:sldChg chg="modSp">
        <pc:chgData name="Karen Helene Seppola" userId="S::sepkar@time.kommune.no::22d8c70e-142c-450f-810d-d4ad3ea1ac55" providerId="AD" clId="Web-{8C282ABC-E407-D39B-4789-F1CAA87E4231}" dt="2025-06-05T13:58:06.925" v="88" actId="20577"/>
        <pc:sldMkLst>
          <pc:docMk/>
          <pc:sldMk cId="463138392" sldId="287"/>
        </pc:sldMkLst>
        <pc:spChg chg="mod">
          <ac:chgData name="Karen Helene Seppola" userId="S::sepkar@time.kommune.no::22d8c70e-142c-450f-810d-d4ad3ea1ac55" providerId="AD" clId="Web-{8C282ABC-E407-D39B-4789-F1CAA87E4231}" dt="2025-06-05T13:58:06.925" v="88" actId="20577"/>
          <ac:spMkLst>
            <pc:docMk/>
            <pc:sldMk cId="463138392" sldId="287"/>
            <ac:spMk id="3" creationId="{AD31C61B-FC79-9974-ADE2-4182D55F76D8}"/>
          </ac:spMkLst>
        </pc:spChg>
      </pc:sldChg>
      <pc:sldChg chg="modSp modNotes">
        <pc:chgData name="Karen Helene Seppola" userId="S::sepkar@time.kommune.no::22d8c70e-142c-450f-810d-d4ad3ea1ac55" providerId="AD" clId="Web-{8C282ABC-E407-D39B-4789-F1CAA87E4231}" dt="2025-06-05T14:12:36.970" v="131" actId="20577"/>
        <pc:sldMkLst>
          <pc:docMk/>
          <pc:sldMk cId="1715939311" sldId="289"/>
        </pc:sldMkLst>
        <pc:spChg chg="mod">
          <ac:chgData name="Karen Helene Seppola" userId="S::sepkar@time.kommune.no::22d8c70e-142c-450f-810d-d4ad3ea1ac55" providerId="AD" clId="Web-{8C282ABC-E407-D39B-4789-F1CAA87E4231}" dt="2025-06-05T14:12:36.970" v="131" actId="20577"/>
          <ac:spMkLst>
            <pc:docMk/>
            <pc:sldMk cId="1715939311" sldId="289"/>
            <ac:spMk id="2" creationId="{98B9D984-7BC4-254B-58BF-CE882F81E726}"/>
          </ac:spMkLst>
        </pc:spChg>
        <pc:spChg chg="mod">
          <ac:chgData name="Karen Helene Seppola" userId="S::sepkar@time.kommune.no::22d8c70e-142c-450f-810d-d4ad3ea1ac55" providerId="AD" clId="Web-{8C282ABC-E407-D39B-4789-F1CAA87E4231}" dt="2025-06-05T14:12:27.501" v="130" actId="20577"/>
          <ac:spMkLst>
            <pc:docMk/>
            <pc:sldMk cId="1715939311" sldId="289"/>
            <ac:spMk id="3" creationId="{89A53C59-51E4-B74E-952E-695FDAA1ED94}"/>
          </ac:spMkLst>
        </pc:spChg>
        <pc:spChg chg="mod">
          <ac:chgData name="Karen Helene Seppola" userId="S::sepkar@time.kommune.no::22d8c70e-142c-450f-810d-d4ad3ea1ac55" providerId="AD" clId="Web-{8C282ABC-E407-D39B-4789-F1CAA87E4231}" dt="2025-06-05T14:03:50.446" v="113" actId="14100"/>
          <ac:spMkLst>
            <pc:docMk/>
            <pc:sldMk cId="1715939311" sldId="289"/>
            <ac:spMk id="4" creationId="{07FA63A7-D262-564F-76FC-70E8E53D3EC8}"/>
          </ac:spMkLst>
        </pc:spChg>
      </pc:sldChg>
    </pc:docChg>
  </pc:docChgLst>
  <pc:docChgLst>
    <pc:chgData name="Karen Helene Seppola" userId="S::sepkar@time.kommune.no::22d8c70e-142c-450f-810d-d4ad3ea1ac55" providerId="AD" clId="Web-{5AF2DB24-82E3-9A07-C0B8-02B21A563496}"/>
    <pc:docChg chg="addSld modSld">
      <pc:chgData name="Karen Helene Seppola" userId="S::sepkar@time.kommune.no::22d8c70e-142c-450f-810d-d4ad3ea1ac55" providerId="AD" clId="Web-{5AF2DB24-82E3-9A07-C0B8-02B21A563496}" dt="2025-05-25T13:00:00.626" v="1"/>
      <pc:docMkLst>
        <pc:docMk/>
      </pc:docMkLst>
      <pc:sldChg chg="modSp new mod modClrScheme chgLayout">
        <pc:chgData name="Karen Helene Seppola" userId="S::sepkar@time.kommune.no::22d8c70e-142c-450f-810d-d4ad3ea1ac55" providerId="AD" clId="Web-{5AF2DB24-82E3-9A07-C0B8-02B21A563496}" dt="2025-05-25T13:00:00.626" v="1"/>
        <pc:sldMkLst>
          <pc:docMk/>
          <pc:sldMk cId="3913781454" sldId="276"/>
        </pc:sldMkLst>
        <pc:spChg chg="mod ord">
          <ac:chgData name="Karen Helene Seppola" userId="S::sepkar@time.kommune.no::22d8c70e-142c-450f-810d-d4ad3ea1ac55" providerId="AD" clId="Web-{5AF2DB24-82E3-9A07-C0B8-02B21A563496}" dt="2025-05-25T13:00:00.626" v="1"/>
          <ac:spMkLst>
            <pc:docMk/>
            <pc:sldMk cId="3913781454" sldId="276"/>
            <ac:spMk id="2" creationId="{B827082B-1676-A554-2549-ADF8D5BD50B5}"/>
          </ac:spMkLst>
        </pc:spChg>
        <pc:spChg chg="mod ord">
          <ac:chgData name="Karen Helene Seppola" userId="S::sepkar@time.kommune.no::22d8c70e-142c-450f-810d-d4ad3ea1ac55" providerId="AD" clId="Web-{5AF2DB24-82E3-9A07-C0B8-02B21A563496}" dt="2025-05-25T13:00:00.626" v="1"/>
          <ac:spMkLst>
            <pc:docMk/>
            <pc:sldMk cId="3913781454" sldId="276"/>
            <ac:spMk id="3" creationId="{BDB094A5-2F8D-6C3A-133D-D36F8B334637}"/>
          </ac:spMkLst>
        </pc:spChg>
      </pc:sldChg>
    </pc:docChg>
  </pc:docChgLst>
  <pc:docChgLst>
    <pc:chgData name="Karen Helene Seppola" userId="S::sepkar@time.kommune.no::22d8c70e-142c-450f-810d-d4ad3ea1ac55" providerId="AD" clId="Web-{C6815EDD-1272-B45B-49F1-472B19780FE1}"/>
    <pc:docChg chg="modSld sldOrd">
      <pc:chgData name="Karen Helene Seppola" userId="S::sepkar@time.kommune.no::22d8c70e-142c-450f-810d-d4ad3ea1ac55" providerId="AD" clId="Web-{C6815EDD-1272-B45B-49F1-472B19780FE1}" dt="2024-06-05T21:04:26.391" v="639" actId="20577"/>
      <pc:docMkLst>
        <pc:docMk/>
      </pc:docMkLst>
      <pc:sldChg chg="modNotes">
        <pc:chgData name="Karen Helene Seppola" userId="S::sepkar@time.kommune.no::22d8c70e-142c-450f-810d-d4ad3ea1ac55" providerId="AD" clId="Web-{C6815EDD-1272-B45B-49F1-472B19780FE1}" dt="2024-06-05T20:13:41.198" v="85"/>
        <pc:sldMkLst>
          <pc:docMk/>
          <pc:sldMk cId="2670032776" sldId="271"/>
        </pc:sldMkLst>
      </pc:sldChg>
      <pc:sldChg chg="modSp ord modNotes">
        <pc:chgData name="Karen Helene Seppola" userId="S::sepkar@time.kommune.no::22d8c70e-142c-450f-810d-d4ad3ea1ac55" providerId="AD" clId="Web-{C6815EDD-1272-B45B-49F1-472B19780FE1}" dt="2024-06-05T21:00:51.482" v="610"/>
        <pc:sldMkLst>
          <pc:docMk/>
          <pc:sldMk cId="1440291455" sldId="273"/>
        </pc:sldMkLst>
      </pc:sldChg>
      <pc:sldChg chg="addSp modSp modNotes">
        <pc:chgData name="Karen Helene Seppola" userId="S::sepkar@time.kommune.no::22d8c70e-142c-450f-810d-d4ad3ea1ac55" providerId="AD" clId="Web-{C6815EDD-1272-B45B-49F1-472B19780FE1}" dt="2024-06-05T20:55:35.760" v="463"/>
        <pc:sldMkLst>
          <pc:docMk/>
          <pc:sldMk cId="4291020498" sldId="274"/>
        </pc:sldMkLst>
      </pc:sldChg>
      <pc:sldChg chg="modSp">
        <pc:chgData name="Karen Helene Seppola" userId="S::sepkar@time.kommune.no::22d8c70e-142c-450f-810d-d4ad3ea1ac55" providerId="AD" clId="Web-{C6815EDD-1272-B45B-49F1-472B19780FE1}" dt="2024-06-05T21:04:26.391" v="639" actId="20577"/>
        <pc:sldMkLst>
          <pc:docMk/>
          <pc:sldMk cId="3348535053" sldId="27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D78B54-AD78-4211-9579-80B2A13866E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FF1FE90-C569-43F5-B92E-A08674371475}">
      <dgm:prSet/>
      <dgm:spPr/>
      <dgm:t>
        <a:bodyPr/>
        <a:lstStyle/>
        <a:p>
          <a:r>
            <a:rPr lang="nb-NO"/>
            <a:t>1. Følge med</a:t>
          </a:r>
          <a:endParaRPr lang="en-US"/>
        </a:p>
      </dgm:t>
    </dgm:pt>
    <dgm:pt modelId="{36AA2D88-B339-4C39-A8C3-001BE97BF88D}" type="parTrans" cxnId="{6349C5CC-F59F-4BD1-B201-53985476324A}">
      <dgm:prSet/>
      <dgm:spPr/>
      <dgm:t>
        <a:bodyPr/>
        <a:lstStyle/>
        <a:p>
          <a:endParaRPr lang="en-US"/>
        </a:p>
      </dgm:t>
    </dgm:pt>
    <dgm:pt modelId="{7D820C2F-DA06-454F-A898-C7B718D77C6F}" type="sibTrans" cxnId="{6349C5CC-F59F-4BD1-B201-53985476324A}">
      <dgm:prSet/>
      <dgm:spPr/>
      <dgm:t>
        <a:bodyPr/>
        <a:lstStyle/>
        <a:p>
          <a:endParaRPr lang="en-US"/>
        </a:p>
      </dgm:t>
    </dgm:pt>
    <dgm:pt modelId="{71B5CF52-8A43-438C-BE3A-AA17AE9322CA}">
      <dgm:prSet/>
      <dgm:spPr/>
      <dgm:t>
        <a:bodyPr/>
        <a:lstStyle/>
        <a:p>
          <a:r>
            <a:rPr lang="nb-NO"/>
            <a:t>2. Gripe inn</a:t>
          </a:r>
          <a:endParaRPr lang="en-US"/>
        </a:p>
      </dgm:t>
    </dgm:pt>
    <dgm:pt modelId="{F1403E36-7E3D-46FB-A020-79482AC07807}" type="parTrans" cxnId="{E4B96B7D-2C80-4AE0-981B-FB26FA24FC00}">
      <dgm:prSet/>
      <dgm:spPr/>
      <dgm:t>
        <a:bodyPr/>
        <a:lstStyle/>
        <a:p>
          <a:endParaRPr lang="en-US"/>
        </a:p>
      </dgm:t>
    </dgm:pt>
    <dgm:pt modelId="{AF363EEA-6E5E-4B8E-84B6-3329DCE38231}" type="sibTrans" cxnId="{E4B96B7D-2C80-4AE0-981B-FB26FA24FC00}">
      <dgm:prSet/>
      <dgm:spPr/>
      <dgm:t>
        <a:bodyPr/>
        <a:lstStyle/>
        <a:p>
          <a:endParaRPr lang="en-US"/>
        </a:p>
      </dgm:t>
    </dgm:pt>
    <dgm:pt modelId="{D9CD136A-9390-40CF-94CD-12A108FD4BB1}">
      <dgm:prSet/>
      <dgm:spPr/>
      <dgm:t>
        <a:bodyPr/>
        <a:lstStyle/>
        <a:p>
          <a:r>
            <a:rPr lang="nb-NO"/>
            <a:t>3. Varsle rektor</a:t>
          </a:r>
          <a:endParaRPr lang="en-US"/>
        </a:p>
      </dgm:t>
    </dgm:pt>
    <dgm:pt modelId="{5FA9A381-9ABC-48E2-91CF-903718A26151}" type="parTrans" cxnId="{231300BF-496E-45E6-AE97-51D91C955E1A}">
      <dgm:prSet/>
      <dgm:spPr/>
      <dgm:t>
        <a:bodyPr/>
        <a:lstStyle/>
        <a:p>
          <a:endParaRPr lang="en-US"/>
        </a:p>
      </dgm:t>
    </dgm:pt>
    <dgm:pt modelId="{7C9F81C7-F135-434E-B727-90E9C0D732E5}" type="sibTrans" cxnId="{231300BF-496E-45E6-AE97-51D91C955E1A}">
      <dgm:prSet/>
      <dgm:spPr/>
      <dgm:t>
        <a:bodyPr/>
        <a:lstStyle/>
        <a:p>
          <a:endParaRPr lang="en-US"/>
        </a:p>
      </dgm:t>
    </dgm:pt>
    <dgm:pt modelId="{EEFE3C07-8596-409D-A65E-FB39CD766BFC}">
      <dgm:prSet/>
      <dgm:spPr/>
      <dgm:t>
        <a:bodyPr/>
        <a:lstStyle/>
        <a:p>
          <a:r>
            <a:rPr lang="nb-NO"/>
            <a:t>4. Undersøke </a:t>
          </a:r>
          <a:endParaRPr lang="en-US"/>
        </a:p>
      </dgm:t>
    </dgm:pt>
    <dgm:pt modelId="{3466174A-6CCC-4A5B-8C2E-7759FB0AC759}" type="parTrans" cxnId="{19BE76DF-CD42-416F-9ACB-2EEE9B7DA652}">
      <dgm:prSet/>
      <dgm:spPr/>
      <dgm:t>
        <a:bodyPr/>
        <a:lstStyle/>
        <a:p>
          <a:endParaRPr lang="en-US"/>
        </a:p>
      </dgm:t>
    </dgm:pt>
    <dgm:pt modelId="{5F1FEB07-92BA-409D-BE0D-BF6084E96AAC}" type="sibTrans" cxnId="{19BE76DF-CD42-416F-9ACB-2EEE9B7DA652}">
      <dgm:prSet/>
      <dgm:spPr/>
      <dgm:t>
        <a:bodyPr/>
        <a:lstStyle/>
        <a:p>
          <a:endParaRPr lang="en-US"/>
        </a:p>
      </dgm:t>
    </dgm:pt>
    <dgm:pt modelId="{140BDD7C-D65D-46A0-B462-8B8B5B64C956}">
      <dgm:prSet/>
      <dgm:spPr/>
      <dgm:t>
        <a:bodyPr/>
        <a:lstStyle/>
        <a:p>
          <a:r>
            <a:rPr lang="nb-NO"/>
            <a:t>5. Sette inn tiltak</a:t>
          </a:r>
          <a:endParaRPr lang="en-US"/>
        </a:p>
      </dgm:t>
    </dgm:pt>
    <dgm:pt modelId="{E338D5DD-D440-4D89-8F4B-CAD8BBD5289A}" type="parTrans" cxnId="{3EF6E446-3FBE-4C4D-96A6-B269FCE5A0FD}">
      <dgm:prSet/>
      <dgm:spPr/>
      <dgm:t>
        <a:bodyPr/>
        <a:lstStyle/>
        <a:p>
          <a:endParaRPr lang="en-US"/>
        </a:p>
      </dgm:t>
    </dgm:pt>
    <dgm:pt modelId="{2AC716E5-E9BA-4E1D-8FE0-93E33372FF2D}" type="sibTrans" cxnId="{3EF6E446-3FBE-4C4D-96A6-B269FCE5A0FD}">
      <dgm:prSet/>
      <dgm:spPr/>
      <dgm:t>
        <a:bodyPr/>
        <a:lstStyle/>
        <a:p>
          <a:endParaRPr lang="en-US"/>
        </a:p>
      </dgm:t>
    </dgm:pt>
    <dgm:pt modelId="{E3FE02DA-2D1A-40CD-8893-0552932AE093}" type="pres">
      <dgm:prSet presAssocID="{90D78B54-AD78-4211-9579-80B2A13866ED}" presName="outerComposite" presStyleCnt="0">
        <dgm:presLayoutVars>
          <dgm:chMax val="5"/>
          <dgm:dir/>
          <dgm:resizeHandles val="exact"/>
        </dgm:presLayoutVars>
      </dgm:prSet>
      <dgm:spPr/>
    </dgm:pt>
    <dgm:pt modelId="{F8225E0A-B361-4561-A206-0EFF78A82619}" type="pres">
      <dgm:prSet presAssocID="{90D78B54-AD78-4211-9579-80B2A13866ED}" presName="dummyMaxCanvas" presStyleCnt="0">
        <dgm:presLayoutVars/>
      </dgm:prSet>
      <dgm:spPr/>
    </dgm:pt>
    <dgm:pt modelId="{FEEC7DC3-F9E0-46CB-8B00-DFF615670E60}" type="pres">
      <dgm:prSet presAssocID="{90D78B54-AD78-4211-9579-80B2A13866ED}" presName="FiveNodes_1" presStyleLbl="node1" presStyleIdx="0" presStyleCnt="5">
        <dgm:presLayoutVars>
          <dgm:bulletEnabled val="1"/>
        </dgm:presLayoutVars>
      </dgm:prSet>
      <dgm:spPr/>
    </dgm:pt>
    <dgm:pt modelId="{3F8A2C3F-8DE4-4F09-AAA2-05661FFD05E4}" type="pres">
      <dgm:prSet presAssocID="{90D78B54-AD78-4211-9579-80B2A13866ED}" presName="FiveNodes_2" presStyleLbl="node1" presStyleIdx="1" presStyleCnt="5">
        <dgm:presLayoutVars>
          <dgm:bulletEnabled val="1"/>
        </dgm:presLayoutVars>
      </dgm:prSet>
      <dgm:spPr/>
    </dgm:pt>
    <dgm:pt modelId="{5BC9A86F-726F-4FF5-9E43-A868002A2193}" type="pres">
      <dgm:prSet presAssocID="{90D78B54-AD78-4211-9579-80B2A13866ED}" presName="FiveNodes_3" presStyleLbl="node1" presStyleIdx="2" presStyleCnt="5">
        <dgm:presLayoutVars>
          <dgm:bulletEnabled val="1"/>
        </dgm:presLayoutVars>
      </dgm:prSet>
      <dgm:spPr/>
    </dgm:pt>
    <dgm:pt modelId="{6F9E6DF7-F1EF-47DB-8643-57E56F42FDD0}" type="pres">
      <dgm:prSet presAssocID="{90D78B54-AD78-4211-9579-80B2A13866ED}" presName="FiveNodes_4" presStyleLbl="node1" presStyleIdx="3" presStyleCnt="5">
        <dgm:presLayoutVars>
          <dgm:bulletEnabled val="1"/>
        </dgm:presLayoutVars>
      </dgm:prSet>
      <dgm:spPr/>
    </dgm:pt>
    <dgm:pt modelId="{DA924B31-2681-475D-A398-861FAFA130C9}" type="pres">
      <dgm:prSet presAssocID="{90D78B54-AD78-4211-9579-80B2A13866ED}" presName="FiveNodes_5" presStyleLbl="node1" presStyleIdx="4" presStyleCnt="5">
        <dgm:presLayoutVars>
          <dgm:bulletEnabled val="1"/>
        </dgm:presLayoutVars>
      </dgm:prSet>
      <dgm:spPr/>
    </dgm:pt>
    <dgm:pt modelId="{86AF167B-D4E6-46CA-8551-E3B423845A08}" type="pres">
      <dgm:prSet presAssocID="{90D78B54-AD78-4211-9579-80B2A13866ED}" presName="FiveConn_1-2" presStyleLbl="fgAccFollowNode1" presStyleIdx="0" presStyleCnt="4">
        <dgm:presLayoutVars>
          <dgm:bulletEnabled val="1"/>
        </dgm:presLayoutVars>
      </dgm:prSet>
      <dgm:spPr/>
    </dgm:pt>
    <dgm:pt modelId="{1082A981-06F4-4BF5-A326-9CDA6A89557C}" type="pres">
      <dgm:prSet presAssocID="{90D78B54-AD78-4211-9579-80B2A13866ED}" presName="FiveConn_2-3" presStyleLbl="fgAccFollowNode1" presStyleIdx="1" presStyleCnt="4">
        <dgm:presLayoutVars>
          <dgm:bulletEnabled val="1"/>
        </dgm:presLayoutVars>
      </dgm:prSet>
      <dgm:spPr/>
    </dgm:pt>
    <dgm:pt modelId="{00BED2F2-9B2A-4A24-A51A-0D1A1252C789}" type="pres">
      <dgm:prSet presAssocID="{90D78B54-AD78-4211-9579-80B2A13866ED}" presName="FiveConn_3-4" presStyleLbl="fgAccFollowNode1" presStyleIdx="2" presStyleCnt="4">
        <dgm:presLayoutVars>
          <dgm:bulletEnabled val="1"/>
        </dgm:presLayoutVars>
      </dgm:prSet>
      <dgm:spPr/>
    </dgm:pt>
    <dgm:pt modelId="{7A698730-E9EA-4682-A361-DEA5BDD3F46E}" type="pres">
      <dgm:prSet presAssocID="{90D78B54-AD78-4211-9579-80B2A13866ED}" presName="FiveConn_4-5" presStyleLbl="fgAccFollowNode1" presStyleIdx="3" presStyleCnt="4">
        <dgm:presLayoutVars>
          <dgm:bulletEnabled val="1"/>
        </dgm:presLayoutVars>
      </dgm:prSet>
      <dgm:spPr/>
    </dgm:pt>
    <dgm:pt modelId="{744AB01D-04D8-43F1-8E6E-513A0FF991F0}" type="pres">
      <dgm:prSet presAssocID="{90D78B54-AD78-4211-9579-80B2A13866ED}" presName="FiveNodes_1_text" presStyleLbl="node1" presStyleIdx="4" presStyleCnt="5">
        <dgm:presLayoutVars>
          <dgm:bulletEnabled val="1"/>
        </dgm:presLayoutVars>
      </dgm:prSet>
      <dgm:spPr/>
    </dgm:pt>
    <dgm:pt modelId="{81B6C353-92D8-4F47-80D4-9948BCF36286}" type="pres">
      <dgm:prSet presAssocID="{90D78B54-AD78-4211-9579-80B2A13866ED}" presName="FiveNodes_2_text" presStyleLbl="node1" presStyleIdx="4" presStyleCnt="5">
        <dgm:presLayoutVars>
          <dgm:bulletEnabled val="1"/>
        </dgm:presLayoutVars>
      </dgm:prSet>
      <dgm:spPr/>
    </dgm:pt>
    <dgm:pt modelId="{4C6043A4-D2AB-4456-A2EB-D0D287123D54}" type="pres">
      <dgm:prSet presAssocID="{90D78B54-AD78-4211-9579-80B2A13866ED}" presName="FiveNodes_3_text" presStyleLbl="node1" presStyleIdx="4" presStyleCnt="5">
        <dgm:presLayoutVars>
          <dgm:bulletEnabled val="1"/>
        </dgm:presLayoutVars>
      </dgm:prSet>
      <dgm:spPr/>
    </dgm:pt>
    <dgm:pt modelId="{5E2B111B-8340-4A21-9EBF-47FB57AF6C44}" type="pres">
      <dgm:prSet presAssocID="{90D78B54-AD78-4211-9579-80B2A13866ED}" presName="FiveNodes_4_text" presStyleLbl="node1" presStyleIdx="4" presStyleCnt="5">
        <dgm:presLayoutVars>
          <dgm:bulletEnabled val="1"/>
        </dgm:presLayoutVars>
      </dgm:prSet>
      <dgm:spPr/>
    </dgm:pt>
    <dgm:pt modelId="{F7BD275C-1DA7-4F1A-8465-29D14E94AC86}" type="pres">
      <dgm:prSet presAssocID="{90D78B54-AD78-4211-9579-80B2A13866E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DB2012E-D07C-40B2-9DCF-265E8244E53F}" type="presOf" srcId="{EEFE3C07-8596-409D-A65E-FB39CD766BFC}" destId="{5E2B111B-8340-4A21-9EBF-47FB57AF6C44}" srcOrd="1" destOrd="0" presId="urn:microsoft.com/office/officeart/2005/8/layout/vProcess5"/>
    <dgm:cxn modelId="{69FC305F-CE60-4333-AD9F-86DC795C5893}" type="presOf" srcId="{DFF1FE90-C569-43F5-B92E-A08674371475}" destId="{FEEC7DC3-F9E0-46CB-8B00-DFF615670E60}" srcOrd="0" destOrd="0" presId="urn:microsoft.com/office/officeart/2005/8/layout/vProcess5"/>
    <dgm:cxn modelId="{C0007944-4B13-4182-8DE2-FEF049328CCC}" type="presOf" srcId="{D9CD136A-9390-40CF-94CD-12A108FD4BB1}" destId="{4C6043A4-D2AB-4456-A2EB-D0D287123D54}" srcOrd="1" destOrd="0" presId="urn:microsoft.com/office/officeart/2005/8/layout/vProcess5"/>
    <dgm:cxn modelId="{8DDD4565-9922-4E2C-AD07-B3A5005EAF13}" type="presOf" srcId="{DFF1FE90-C569-43F5-B92E-A08674371475}" destId="{744AB01D-04D8-43F1-8E6E-513A0FF991F0}" srcOrd="1" destOrd="0" presId="urn:microsoft.com/office/officeart/2005/8/layout/vProcess5"/>
    <dgm:cxn modelId="{3EF6E446-3FBE-4C4D-96A6-B269FCE5A0FD}" srcId="{90D78B54-AD78-4211-9579-80B2A13866ED}" destId="{140BDD7C-D65D-46A0-B462-8B8B5B64C956}" srcOrd="4" destOrd="0" parTransId="{E338D5DD-D440-4D89-8F4B-CAD8BBD5289A}" sibTransId="{2AC716E5-E9BA-4E1D-8FE0-93E33372FF2D}"/>
    <dgm:cxn modelId="{29BA6F55-6180-4A49-998E-69307D1D4DC9}" type="presOf" srcId="{140BDD7C-D65D-46A0-B462-8B8B5B64C956}" destId="{F7BD275C-1DA7-4F1A-8465-29D14E94AC86}" srcOrd="1" destOrd="0" presId="urn:microsoft.com/office/officeart/2005/8/layout/vProcess5"/>
    <dgm:cxn modelId="{DBF97E56-23B6-420B-899F-06C947096CFB}" type="presOf" srcId="{EEFE3C07-8596-409D-A65E-FB39CD766BFC}" destId="{6F9E6DF7-F1EF-47DB-8643-57E56F42FDD0}" srcOrd="0" destOrd="0" presId="urn:microsoft.com/office/officeart/2005/8/layout/vProcess5"/>
    <dgm:cxn modelId="{FB378A5A-6B12-4FBD-9DF1-D115DC201A19}" type="presOf" srcId="{7C9F81C7-F135-434E-B727-90E9C0D732E5}" destId="{00BED2F2-9B2A-4A24-A51A-0D1A1252C789}" srcOrd="0" destOrd="0" presId="urn:microsoft.com/office/officeart/2005/8/layout/vProcess5"/>
    <dgm:cxn modelId="{E4B96B7D-2C80-4AE0-981B-FB26FA24FC00}" srcId="{90D78B54-AD78-4211-9579-80B2A13866ED}" destId="{71B5CF52-8A43-438C-BE3A-AA17AE9322CA}" srcOrd="1" destOrd="0" parTransId="{F1403E36-7E3D-46FB-A020-79482AC07807}" sibTransId="{AF363EEA-6E5E-4B8E-84B6-3329DCE38231}"/>
    <dgm:cxn modelId="{90B7608A-79E0-4039-8E5B-A30E35B0EC6E}" type="presOf" srcId="{D9CD136A-9390-40CF-94CD-12A108FD4BB1}" destId="{5BC9A86F-726F-4FF5-9E43-A868002A2193}" srcOrd="0" destOrd="0" presId="urn:microsoft.com/office/officeart/2005/8/layout/vProcess5"/>
    <dgm:cxn modelId="{516A1592-0DCF-4973-BEDE-0D3CD852934A}" type="presOf" srcId="{71B5CF52-8A43-438C-BE3A-AA17AE9322CA}" destId="{3F8A2C3F-8DE4-4F09-AAA2-05661FFD05E4}" srcOrd="0" destOrd="0" presId="urn:microsoft.com/office/officeart/2005/8/layout/vProcess5"/>
    <dgm:cxn modelId="{DA58E39E-E748-4B10-B07D-3CC8561281AF}" type="presOf" srcId="{90D78B54-AD78-4211-9579-80B2A13866ED}" destId="{E3FE02DA-2D1A-40CD-8893-0552932AE093}" srcOrd="0" destOrd="0" presId="urn:microsoft.com/office/officeart/2005/8/layout/vProcess5"/>
    <dgm:cxn modelId="{3DA279A3-18E4-49C4-9658-FFA99E6BF393}" type="presOf" srcId="{5F1FEB07-92BA-409D-BE0D-BF6084E96AAC}" destId="{7A698730-E9EA-4682-A361-DEA5BDD3F46E}" srcOrd="0" destOrd="0" presId="urn:microsoft.com/office/officeart/2005/8/layout/vProcess5"/>
    <dgm:cxn modelId="{231300BF-496E-45E6-AE97-51D91C955E1A}" srcId="{90D78B54-AD78-4211-9579-80B2A13866ED}" destId="{D9CD136A-9390-40CF-94CD-12A108FD4BB1}" srcOrd="2" destOrd="0" parTransId="{5FA9A381-9ABC-48E2-91CF-903718A26151}" sibTransId="{7C9F81C7-F135-434E-B727-90E9C0D732E5}"/>
    <dgm:cxn modelId="{6349C5CC-F59F-4BD1-B201-53985476324A}" srcId="{90D78B54-AD78-4211-9579-80B2A13866ED}" destId="{DFF1FE90-C569-43F5-B92E-A08674371475}" srcOrd="0" destOrd="0" parTransId="{36AA2D88-B339-4C39-A8C3-001BE97BF88D}" sibTransId="{7D820C2F-DA06-454F-A898-C7B718D77C6F}"/>
    <dgm:cxn modelId="{47332CCD-0AC8-45DC-9CFC-0D162E44C7C7}" type="presOf" srcId="{7D820C2F-DA06-454F-A898-C7B718D77C6F}" destId="{86AF167B-D4E6-46CA-8551-E3B423845A08}" srcOrd="0" destOrd="0" presId="urn:microsoft.com/office/officeart/2005/8/layout/vProcess5"/>
    <dgm:cxn modelId="{19BE76DF-CD42-416F-9ACB-2EEE9B7DA652}" srcId="{90D78B54-AD78-4211-9579-80B2A13866ED}" destId="{EEFE3C07-8596-409D-A65E-FB39CD766BFC}" srcOrd="3" destOrd="0" parTransId="{3466174A-6CCC-4A5B-8C2E-7759FB0AC759}" sibTransId="{5F1FEB07-92BA-409D-BE0D-BF6084E96AAC}"/>
    <dgm:cxn modelId="{507565E2-A714-4671-9525-E2C52C36301E}" type="presOf" srcId="{AF363EEA-6E5E-4B8E-84B6-3329DCE38231}" destId="{1082A981-06F4-4BF5-A326-9CDA6A89557C}" srcOrd="0" destOrd="0" presId="urn:microsoft.com/office/officeart/2005/8/layout/vProcess5"/>
    <dgm:cxn modelId="{3BDA24F2-1774-4D0A-8223-D391568BB935}" type="presOf" srcId="{140BDD7C-D65D-46A0-B462-8B8B5B64C956}" destId="{DA924B31-2681-475D-A398-861FAFA130C9}" srcOrd="0" destOrd="0" presId="urn:microsoft.com/office/officeart/2005/8/layout/vProcess5"/>
    <dgm:cxn modelId="{1D62D9F6-C988-43B1-96AF-27D21F63E01D}" type="presOf" srcId="{71B5CF52-8A43-438C-BE3A-AA17AE9322CA}" destId="{81B6C353-92D8-4F47-80D4-9948BCF36286}" srcOrd="1" destOrd="0" presId="urn:microsoft.com/office/officeart/2005/8/layout/vProcess5"/>
    <dgm:cxn modelId="{AD2605DA-F74F-41DC-B1C9-4A06FB2D0EAA}" type="presParOf" srcId="{E3FE02DA-2D1A-40CD-8893-0552932AE093}" destId="{F8225E0A-B361-4561-A206-0EFF78A82619}" srcOrd="0" destOrd="0" presId="urn:microsoft.com/office/officeart/2005/8/layout/vProcess5"/>
    <dgm:cxn modelId="{B23851F4-402B-4633-8C68-E448B20EFA4F}" type="presParOf" srcId="{E3FE02DA-2D1A-40CD-8893-0552932AE093}" destId="{FEEC7DC3-F9E0-46CB-8B00-DFF615670E60}" srcOrd="1" destOrd="0" presId="urn:microsoft.com/office/officeart/2005/8/layout/vProcess5"/>
    <dgm:cxn modelId="{38FA8895-CAE1-461B-B360-E233B1D94CD0}" type="presParOf" srcId="{E3FE02DA-2D1A-40CD-8893-0552932AE093}" destId="{3F8A2C3F-8DE4-4F09-AAA2-05661FFD05E4}" srcOrd="2" destOrd="0" presId="urn:microsoft.com/office/officeart/2005/8/layout/vProcess5"/>
    <dgm:cxn modelId="{196507B3-23ED-434B-B37A-903083D0C2CA}" type="presParOf" srcId="{E3FE02DA-2D1A-40CD-8893-0552932AE093}" destId="{5BC9A86F-726F-4FF5-9E43-A868002A2193}" srcOrd="3" destOrd="0" presId="urn:microsoft.com/office/officeart/2005/8/layout/vProcess5"/>
    <dgm:cxn modelId="{3A11FDD2-4D63-420A-A988-745DB83F67E0}" type="presParOf" srcId="{E3FE02DA-2D1A-40CD-8893-0552932AE093}" destId="{6F9E6DF7-F1EF-47DB-8643-57E56F42FDD0}" srcOrd="4" destOrd="0" presId="urn:microsoft.com/office/officeart/2005/8/layout/vProcess5"/>
    <dgm:cxn modelId="{253469E9-EB72-4CA6-BF95-3C092C77B95A}" type="presParOf" srcId="{E3FE02DA-2D1A-40CD-8893-0552932AE093}" destId="{DA924B31-2681-475D-A398-861FAFA130C9}" srcOrd="5" destOrd="0" presId="urn:microsoft.com/office/officeart/2005/8/layout/vProcess5"/>
    <dgm:cxn modelId="{A8FA1023-856F-4BE5-9EDA-75532C63A53B}" type="presParOf" srcId="{E3FE02DA-2D1A-40CD-8893-0552932AE093}" destId="{86AF167B-D4E6-46CA-8551-E3B423845A08}" srcOrd="6" destOrd="0" presId="urn:microsoft.com/office/officeart/2005/8/layout/vProcess5"/>
    <dgm:cxn modelId="{B6E29CBF-1BDE-4698-8671-FA1B7ADC410D}" type="presParOf" srcId="{E3FE02DA-2D1A-40CD-8893-0552932AE093}" destId="{1082A981-06F4-4BF5-A326-9CDA6A89557C}" srcOrd="7" destOrd="0" presId="urn:microsoft.com/office/officeart/2005/8/layout/vProcess5"/>
    <dgm:cxn modelId="{0169E466-EE41-46F5-BCD2-854D896F5D6C}" type="presParOf" srcId="{E3FE02DA-2D1A-40CD-8893-0552932AE093}" destId="{00BED2F2-9B2A-4A24-A51A-0D1A1252C789}" srcOrd="8" destOrd="0" presId="urn:microsoft.com/office/officeart/2005/8/layout/vProcess5"/>
    <dgm:cxn modelId="{300B9207-9CF0-4222-BF99-6C797D251FAA}" type="presParOf" srcId="{E3FE02DA-2D1A-40CD-8893-0552932AE093}" destId="{7A698730-E9EA-4682-A361-DEA5BDD3F46E}" srcOrd="9" destOrd="0" presId="urn:microsoft.com/office/officeart/2005/8/layout/vProcess5"/>
    <dgm:cxn modelId="{2D1765A9-45CC-4120-A0C1-7649FDE2E333}" type="presParOf" srcId="{E3FE02DA-2D1A-40CD-8893-0552932AE093}" destId="{744AB01D-04D8-43F1-8E6E-513A0FF991F0}" srcOrd="10" destOrd="0" presId="urn:microsoft.com/office/officeart/2005/8/layout/vProcess5"/>
    <dgm:cxn modelId="{32EDFB8A-C3F7-49A7-90C3-DFC7663C12D5}" type="presParOf" srcId="{E3FE02DA-2D1A-40CD-8893-0552932AE093}" destId="{81B6C353-92D8-4F47-80D4-9948BCF36286}" srcOrd="11" destOrd="0" presId="urn:microsoft.com/office/officeart/2005/8/layout/vProcess5"/>
    <dgm:cxn modelId="{68E4B040-84F6-48AE-876D-463E235F3D15}" type="presParOf" srcId="{E3FE02DA-2D1A-40CD-8893-0552932AE093}" destId="{4C6043A4-D2AB-4456-A2EB-D0D287123D54}" srcOrd="12" destOrd="0" presId="urn:microsoft.com/office/officeart/2005/8/layout/vProcess5"/>
    <dgm:cxn modelId="{6D098EC6-A3A1-46AA-938C-F190DA2E780F}" type="presParOf" srcId="{E3FE02DA-2D1A-40CD-8893-0552932AE093}" destId="{5E2B111B-8340-4A21-9EBF-47FB57AF6C44}" srcOrd="13" destOrd="0" presId="urn:microsoft.com/office/officeart/2005/8/layout/vProcess5"/>
    <dgm:cxn modelId="{6DE1C1C8-3C76-4BAB-B903-79F25918BA33}" type="presParOf" srcId="{E3FE02DA-2D1A-40CD-8893-0552932AE093}" destId="{F7BD275C-1DA7-4F1A-8465-29D14E94AC86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C7DC3-F9E0-46CB-8B00-DFF615670E60}">
      <dsp:nvSpPr>
        <dsp:cNvPr id="0" name=""/>
        <dsp:cNvSpPr/>
      </dsp:nvSpPr>
      <dsp:spPr>
        <a:xfrm>
          <a:off x="0" y="0"/>
          <a:ext cx="4107180" cy="7360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1. Følge med</a:t>
          </a:r>
          <a:endParaRPr lang="en-US" sz="3200" kern="1200"/>
        </a:p>
      </dsp:txBody>
      <dsp:txXfrm>
        <a:off x="21558" y="21558"/>
        <a:ext cx="3226827" cy="692916"/>
      </dsp:txXfrm>
    </dsp:sp>
    <dsp:sp modelId="{3F8A2C3F-8DE4-4F09-AAA2-05661FFD05E4}">
      <dsp:nvSpPr>
        <dsp:cNvPr id="0" name=""/>
        <dsp:cNvSpPr/>
      </dsp:nvSpPr>
      <dsp:spPr>
        <a:xfrm>
          <a:off x="306705" y="838258"/>
          <a:ext cx="4107180" cy="736032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2. Gripe inn</a:t>
          </a:r>
          <a:endParaRPr lang="en-US" sz="3200" kern="1200"/>
        </a:p>
      </dsp:txBody>
      <dsp:txXfrm>
        <a:off x="328263" y="859816"/>
        <a:ext cx="3278938" cy="692916"/>
      </dsp:txXfrm>
    </dsp:sp>
    <dsp:sp modelId="{5BC9A86F-726F-4FF5-9E43-A868002A2193}">
      <dsp:nvSpPr>
        <dsp:cNvPr id="0" name=""/>
        <dsp:cNvSpPr/>
      </dsp:nvSpPr>
      <dsp:spPr>
        <a:xfrm>
          <a:off x="613410" y="1676517"/>
          <a:ext cx="4107180" cy="736032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3. Varsle rektor</a:t>
          </a:r>
          <a:endParaRPr lang="en-US" sz="3200" kern="1200"/>
        </a:p>
      </dsp:txBody>
      <dsp:txXfrm>
        <a:off x="634968" y="1698075"/>
        <a:ext cx="3278938" cy="692916"/>
      </dsp:txXfrm>
    </dsp:sp>
    <dsp:sp modelId="{6F9E6DF7-F1EF-47DB-8643-57E56F42FDD0}">
      <dsp:nvSpPr>
        <dsp:cNvPr id="0" name=""/>
        <dsp:cNvSpPr/>
      </dsp:nvSpPr>
      <dsp:spPr>
        <a:xfrm>
          <a:off x="920114" y="2514776"/>
          <a:ext cx="4107180" cy="736032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4. Undersøke </a:t>
          </a:r>
          <a:endParaRPr lang="en-US" sz="3200" kern="1200"/>
        </a:p>
      </dsp:txBody>
      <dsp:txXfrm>
        <a:off x="941672" y="2536334"/>
        <a:ext cx="3278938" cy="692916"/>
      </dsp:txXfrm>
    </dsp:sp>
    <dsp:sp modelId="{DA924B31-2681-475D-A398-861FAFA130C9}">
      <dsp:nvSpPr>
        <dsp:cNvPr id="0" name=""/>
        <dsp:cNvSpPr/>
      </dsp:nvSpPr>
      <dsp:spPr>
        <a:xfrm>
          <a:off x="1226820" y="3353035"/>
          <a:ext cx="4107180" cy="736032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/>
            <a:t>5. Sette inn tiltak</a:t>
          </a:r>
          <a:endParaRPr lang="en-US" sz="3200" kern="1200"/>
        </a:p>
      </dsp:txBody>
      <dsp:txXfrm>
        <a:off x="1248378" y="3374593"/>
        <a:ext cx="3278938" cy="692916"/>
      </dsp:txXfrm>
    </dsp:sp>
    <dsp:sp modelId="{86AF167B-D4E6-46CA-8551-E3B423845A08}">
      <dsp:nvSpPr>
        <dsp:cNvPr id="0" name=""/>
        <dsp:cNvSpPr/>
      </dsp:nvSpPr>
      <dsp:spPr>
        <a:xfrm>
          <a:off x="3628759" y="537712"/>
          <a:ext cx="478420" cy="478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3736404" y="537712"/>
        <a:ext cx="263131" cy="360011"/>
      </dsp:txXfrm>
    </dsp:sp>
    <dsp:sp modelId="{1082A981-06F4-4BF5-A326-9CDA6A89557C}">
      <dsp:nvSpPr>
        <dsp:cNvPr id="0" name=""/>
        <dsp:cNvSpPr/>
      </dsp:nvSpPr>
      <dsp:spPr>
        <a:xfrm>
          <a:off x="3935464" y="1375971"/>
          <a:ext cx="478420" cy="478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043109" y="1375971"/>
        <a:ext cx="263131" cy="360011"/>
      </dsp:txXfrm>
    </dsp:sp>
    <dsp:sp modelId="{00BED2F2-9B2A-4A24-A51A-0D1A1252C789}">
      <dsp:nvSpPr>
        <dsp:cNvPr id="0" name=""/>
        <dsp:cNvSpPr/>
      </dsp:nvSpPr>
      <dsp:spPr>
        <a:xfrm>
          <a:off x="4242169" y="2201963"/>
          <a:ext cx="478420" cy="478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349814" y="2201963"/>
        <a:ext cx="263131" cy="360011"/>
      </dsp:txXfrm>
    </dsp:sp>
    <dsp:sp modelId="{7A698730-E9EA-4682-A361-DEA5BDD3F46E}">
      <dsp:nvSpPr>
        <dsp:cNvPr id="0" name=""/>
        <dsp:cNvSpPr/>
      </dsp:nvSpPr>
      <dsp:spPr>
        <a:xfrm>
          <a:off x="4548874" y="3048400"/>
          <a:ext cx="478420" cy="47842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656519" y="3048400"/>
        <a:ext cx="263131" cy="360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562E0-711F-4CC5-9552-6AC42FF55B4E}" type="datetimeFigureOut">
              <a:rPr lang="nb-NO" smtClean="0"/>
              <a:t>17.06.2025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4058E-E838-4247-A010-6A63DA7CB7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404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377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387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506CD-4239-4E1D-9901-D1580995DAB8}" type="slidenum">
              <a:rPr lang="en-GB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807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 </a:t>
            </a:r>
            <a:endParaRPr lang="nn-NO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0136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Skal si mer om dette til høsten… vi har et støtteapparat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97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Vi </a:t>
            </a:r>
            <a:r>
              <a:rPr lang="en-US" err="1">
                <a:cs typeface="Calibri"/>
              </a:rPr>
              <a:t>ønsker</a:t>
            </a:r>
            <a:r>
              <a:rPr lang="en-US">
                <a:cs typeface="Calibri"/>
              </a:rPr>
              <a:t> at </a:t>
            </a:r>
            <a:r>
              <a:rPr lang="en-US" err="1">
                <a:cs typeface="Calibri"/>
              </a:rPr>
              <a:t>elevene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skal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ut</a:t>
            </a:r>
            <a:r>
              <a:rPr lang="en-US">
                <a:cs typeface="Calibri"/>
              </a:rPr>
              <a:t> av Frøyland </a:t>
            </a:r>
            <a:r>
              <a:rPr lang="en-US" err="1">
                <a:cs typeface="Calibri"/>
              </a:rPr>
              <a:t>skule</a:t>
            </a:r>
            <a:r>
              <a:rPr lang="en-US">
                <a:cs typeface="Calibri"/>
              </a:rPr>
              <a:t> med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opplevelse</a:t>
            </a:r>
            <a:r>
              <a:rPr lang="en-US">
                <a:cs typeface="Calibri"/>
              </a:rPr>
              <a:t> av å ha </a:t>
            </a:r>
            <a:r>
              <a:rPr lang="en-US" err="1">
                <a:cs typeface="Calibri"/>
              </a:rPr>
              <a:t>vært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 "</a:t>
            </a:r>
            <a:r>
              <a:rPr lang="en-US" err="1">
                <a:cs typeface="Calibri"/>
              </a:rPr>
              <a:t>jille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klasse</a:t>
            </a:r>
            <a:r>
              <a:rPr lang="en-US">
                <a:cs typeface="Calibri"/>
              </a:rPr>
              <a:t>", God </a:t>
            </a:r>
            <a:r>
              <a:rPr lang="en-US" err="1">
                <a:cs typeface="Calibri"/>
              </a:rPr>
              <a:t>bagasje</a:t>
            </a:r>
          </a:p>
          <a:p>
            <a:r>
              <a:rPr lang="en-US">
                <a:cs typeface="Calibri"/>
              </a:rPr>
              <a:t>Vi </a:t>
            </a:r>
            <a:r>
              <a:rPr lang="en-US" err="1">
                <a:cs typeface="Calibri"/>
              </a:rPr>
              <a:t>skal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jobbe</a:t>
            </a:r>
            <a:r>
              <a:rPr lang="en-US">
                <a:cs typeface="Calibri"/>
              </a:rPr>
              <a:t> for </a:t>
            </a:r>
            <a:r>
              <a:rPr lang="en-US" err="1">
                <a:cs typeface="Calibri"/>
              </a:rPr>
              <a:t>dette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skolen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dag</a:t>
            </a:r>
            <a:r>
              <a:rPr lang="en-US">
                <a:cs typeface="Calibri"/>
              </a:rPr>
              <a:t> 1, men vi </a:t>
            </a:r>
            <a:r>
              <a:rPr lang="en-US" err="1">
                <a:cs typeface="Calibri"/>
              </a:rPr>
              <a:t>trenger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også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laget</a:t>
            </a:r>
            <a:r>
              <a:rPr lang="en-US">
                <a:cs typeface="Calibri"/>
              </a:rPr>
              <a:t>.. </a:t>
            </a:r>
          </a:p>
          <a:p>
            <a:r>
              <a:rPr lang="en-US" err="1">
                <a:cs typeface="Calibri"/>
              </a:rPr>
              <a:t>Forskning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erfaring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viser</a:t>
            </a:r>
            <a:r>
              <a:rPr lang="en-US">
                <a:cs typeface="Calibri"/>
              </a:rPr>
              <a:t> … </a:t>
            </a:r>
            <a:r>
              <a:rPr lang="en-US" err="1">
                <a:cs typeface="Calibri"/>
              </a:rPr>
              <a:t>Miljøet</a:t>
            </a:r>
            <a:r>
              <a:rPr lang="en-US">
                <a:cs typeface="Calibri"/>
              </a:rPr>
              <a:t> I </a:t>
            </a:r>
            <a:r>
              <a:rPr lang="en-US" err="1">
                <a:cs typeface="Calibri"/>
              </a:rPr>
              <a:t>foreldregrupp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har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stor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innvirkning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klassemiljøet</a:t>
            </a:r>
            <a:r>
              <a:rPr lang="en-US">
                <a:cs typeface="Calibri"/>
              </a:rPr>
              <a:t> 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P= </a:t>
            </a:r>
            <a:r>
              <a:rPr lang="en-US" err="1">
                <a:cs typeface="Calibri"/>
              </a:rPr>
              <a:t>lærar</a:t>
            </a:r>
            <a:r>
              <a:rPr lang="en-US">
                <a:cs typeface="Calibri"/>
              </a:rPr>
              <a:t> </a:t>
            </a:r>
          </a:p>
          <a:p>
            <a:r>
              <a:rPr lang="en-US" err="1">
                <a:cs typeface="Calibri"/>
              </a:rPr>
              <a:t>Trekant</a:t>
            </a:r>
            <a:r>
              <a:rPr lang="en-US">
                <a:cs typeface="Calibri"/>
              </a:rPr>
              <a:t> = </a:t>
            </a:r>
            <a:r>
              <a:rPr lang="en-US" err="1">
                <a:cs typeface="Calibri"/>
              </a:rPr>
              <a:t>elever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relasjon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hverandre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Firkant</a:t>
            </a:r>
            <a:r>
              <a:rPr lang="en-US">
                <a:cs typeface="Calibri"/>
              </a:rPr>
              <a:t> er </a:t>
            </a:r>
            <a:r>
              <a:rPr lang="en-US" err="1">
                <a:cs typeface="Calibri"/>
              </a:rPr>
              <a:t>klassemiljøet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Foreldremiljø</a:t>
            </a:r>
            <a:r>
              <a:rPr lang="en-US">
                <a:cs typeface="Calibri"/>
              </a:rPr>
              <a:t> - 2 </a:t>
            </a:r>
            <a:r>
              <a:rPr lang="en-US" err="1">
                <a:cs typeface="Calibri"/>
              </a:rPr>
              <a:t>innvirkninger</a:t>
            </a:r>
            <a:r>
              <a:rPr lang="en-US">
                <a:cs typeface="Calibri"/>
              </a:rPr>
              <a:t>.. 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Et </a:t>
            </a:r>
            <a:r>
              <a:rPr lang="en-US" err="1">
                <a:cs typeface="Calibri"/>
              </a:rPr>
              <a:t>godt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miljø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foreldregruppa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mellom</a:t>
            </a:r>
            <a:r>
              <a:rPr lang="en-US">
                <a:cs typeface="Calibri"/>
              </a:rPr>
              <a:t> de </a:t>
            </a:r>
            <a:r>
              <a:rPr lang="en-US" err="1">
                <a:cs typeface="Calibri"/>
              </a:rPr>
              <a:t>voksne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vil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gjenspeiles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klassen</a:t>
            </a:r>
            <a:r>
              <a:rPr lang="en-US">
                <a:cs typeface="Calibri"/>
              </a:rPr>
              <a:t>. </a:t>
            </a:r>
          </a:p>
          <a:p>
            <a:r>
              <a:rPr lang="en-US" err="1">
                <a:cs typeface="Calibri"/>
              </a:rPr>
              <a:t>Vær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</a:t>
            </a:r>
            <a:r>
              <a:rPr lang="en-US">
                <a:cs typeface="Calibri"/>
              </a:rPr>
              <a:t> god </a:t>
            </a:r>
            <a:r>
              <a:rPr lang="en-US" err="1">
                <a:cs typeface="Calibri"/>
              </a:rPr>
              <a:t>miljøbygger</a:t>
            </a:r>
            <a:br>
              <a:rPr lang="en-US">
                <a:cs typeface="+mn-lt"/>
              </a:rPr>
            </a:br>
            <a:r>
              <a:rPr lang="en-US" err="1">
                <a:cs typeface="Calibri"/>
              </a:rPr>
              <a:t>Inkluder</a:t>
            </a:r>
            <a:r>
              <a:rPr lang="en-US">
                <a:cs typeface="Calibri"/>
              </a:rPr>
              <a:t> alle – </a:t>
            </a:r>
            <a:r>
              <a:rPr lang="en-US" err="1">
                <a:cs typeface="Calibri"/>
              </a:rPr>
              <a:t>bidra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til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gode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relasjoner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trygghet</a:t>
            </a:r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Ulike</a:t>
            </a:r>
            <a:r>
              <a:rPr lang="en-US">
                <a:cs typeface="Calibri"/>
              </a:rPr>
              <a:t> syn, </a:t>
            </a:r>
            <a:r>
              <a:rPr lang="en-US" err="1">
                <a:cs typeface="Calibri"/>
              </a:rPr>
              <a:t>ikke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alltid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godt</a:t>
            </a:r>
            <a:r>
              <a:rPr lang="en-US">
                <a:cs typeface="Calibri"/>
              </a:rPr>
              <a:t> å </a:t>
            </a:r>
            <a:r>
              <a:rPr lang="en-US" err="1">
                <a:cs typeface="Calibri"/>
              </a:rPr>
              <a:t>forstå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hvorfor</a:t>
            </a:r>
            <a:r>
              <a:rPr lang="en-US">
                <a:cs typeface="Calibri"/>
              </a:rPr>
              <a:t>.... </a:t>
            </a:r>
            <a:r>
              <a:rPr lang="en-US" err="1">
                <a:cs typeface="Calibri"/>
              </a:rPr>
              <a:t>alltd</a:t>
            </a:r>
            <a:r>
              <a:rPr lang="en-US">
                <a:cs typeface="Calibri"/>
              </a:rPr>
              <a:t> med </a:t>
            </a:r>
            <a:r>
              <a:rPr lang="en-US" err="1">
                <a:cs typeface="Calibri"/>
              </a:rPr>
              <a:t>mål</a:t>
            </a:r>
            <a:r>
              <a:rPr lang="en-US">
                <a:cs typeface="Calibri"/>
              </a:rPr>
              <a:t> om det </a:t>
            </a:r>
            <a:r>
              <a:rPr lang="en-US" err="1">
                <a:cs typeface="Calibri"/>
              </a:rPr>
              <a:t>beste</a:t>
            </a:r>
            <a:r>
              <a:rPr lang="en-US">
                <a:cs typeface="Calibri"/>
              </a:rPr>
              <a:t> …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857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65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  <a:endParaRPr lang="nb-NO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1850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  <a:p>
            <a:endParaRPr lang="nn-NO">
              <a:cs typeface="Calibri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5603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nn-NO" dirty="0">
                <a:cs typeface="+mn-lt"/>
              </a:rPr>
            </a:b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774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B506CD-4239-4E1D-9901-D1580995DAB8}" type="slidenum">
              <a:rPr lang="en-GB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7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839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287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Dette er annleis enn i barnehagen</a:t>
            </a:r>
          </a:p>
          <a:p>
            <a:r>
              <a:rPr lang="nb-NO" err="1"/>
              <a:t>Skuleplikt</a:t>
            </a:r>
            <a:r>
              <a:rPr lang="nb-NO"/>
              <a:t> </a:t>
            </a:r>
          </a:p>
          <a:p>
            <a:r>
              <a:rPr lang="nb-NO"/>
              <a:t>Gode </a:t>
            </a:r>
            <a:r>
              <a:rPr lang="nb-NO" err="1"/>
              <a:t>vanar</a:t>
            </a:r>
            <a:r>
              <a:rPr lang="nb-NO"/>
              <a:t> og </a:t>
            </a:r>
            <a:r>
              <a:rPr lang="nb-NO" err="1"/>
              <a:t>haldningar</a:t>
            </a:r>
            <a:endParaRPr lang="nb-NO"/>
          </a:p>
          <a:p>
            <a:r>
              <a:rPr lang="nb-NO" err="1"/>
              <a:t>Sjølv</a:t>
            </a:r>
            <a:r>
              <a:rPr lang="nb-NO"/>
              <a:t> om det er kjekt å reise på ferie… </a:t>
            </a:r>
          </a:p>
          <a:p>
            <a:r>
              <a:rPr lang="nb-NO"/>
              <a:t>Om barnet ditt har </a:t>
            </a:r>
            <a:r>
              <a:rPr lang="nb-NO" err="1"/>
              <a:t>vore</a:t>
            </a:r>
            <a:r>
              <a:rPr lang="nb-NO"/>
              <a:t> </a:t>
            </a:r>
            <a:r>
              <a:rPr lang="nb-NO" err="1"/>
              <a:t>mykje</a:t>
            </a:r>
            <a:r>
              <a:rPr lang="nb-NO"/>
              <a:t> vekke…. Unngå </a:t>
            </a:r>
            <a:r>
              <a:rPr lang="nb-NO" err="1"/>
              <a:t>meir</a:t>
            </a:r>
            <a:r>
              <a:rPr lang="nb-NO"/>
              <a:t> </a:t>
            </a:r>
            <a:r>
              <a:rPr lang="nb-NO" err="1"/>
              <a:t>fråvær</a:t>
            </a:r>
            <a:r>
              <a:rPr lang="nb-NO"/>
              <a:t>..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4058E-E838-4247-A010-6A63DA7CB7D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180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546625" y="3087148"/>
            <a:ext cx="10515600" cy="837763"/>
          </a:xfrm>
        </p:spPr>
        <p:txBody>
          <a:bodyPr anchor="ctr" anchorCtr="0">
            <a:normAutofit/>
          </a:bodyPr>
          <a:lstStyle>
            <a:lvl1pPr>
              <a:defRPr sz="51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Her kjem </a:t>
            </a:r>
            <a:r>
              <a:rPr lang="nb-NO" err="1"/>
              <a:t>ein</a:t>
            </a:r>
            <a:r>
              <a:rPr lang="nb-NO"/>
              <a:t> 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69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78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3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Forside med 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6625" y="1072175"/>
            <a:ext cx="10515600" cy="2852737"/>
          </a:xfrm>
        </p:spPr>
        <p:txBody>
          <a:bodyPr anchor="b">
            <a:normAutofit/>
          </a:bodyPr>
          <a:lstStyle>
            <a:lvl1pPr>
              <a:defRPr sz="510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Her kjem </a:t>
            </a:r>
            <a:r>
              <a:rPr lang="nb-NO" err="1"/>
              <a:t>ein</a:t>
            </a:r>
            <a:r>
              <a:rPr lang="nb-NO"/>
              <a:t>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546625" y="3924912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Her kjem </a:t>
            </a:r>
            <a:r>
              <a:rPr lang="nb-NO" err="1"/>
              <a:t>ein</a:t>
            </a:r>
            <a:r>
              <a:rPr lang="nb-NO"/>
              <a:t> undertittel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 hasCustomPrompt="1"/>
          </p:nvPr>
        </p:nvSpPr>
        <p:spPr>
          <a:xfrm>
            <a:off x="546625" y="3087148"/>
            <a:ext cx="10515600" cy="837763"/>
          </a:xfrm>
        </p:spPr>
        <p:txBody>
          <a:bodyPr anchor="ctr" anchorCtr="0">
            <a:normAutofit/>
          </a:bodyPr>
          <a:lstStyle>
            <a:lvl1pPr>
              <a:defRPr sz="51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Her kjem </a:t>
            </a:r>
            <a:r>
              <a:rPr lang="nb-NO" err="1"/>
              <a:t>ein</a:t>
            </a:r>
            <a:r>
              <a:rPr lang="nb-NO"/>
              <a:t> tittel</a:t>
            </a:r>
          </a:p>
        </p:txBody>
      </p:sp>
      <p:sp>
        <p:nvSpPr>
          <p:cNvPr id="6" name="Rektangel 5"/>
          <p:cNvSpPr/>
          <p:nvPr userDrawn="1"/>
        </p:nvSpPr>
        <p:spPr>
          <a:xfrm>
            <a:off x="0" y="6727971"/>
            <a:ext cx="12192000" cy="130029"/>
          </a:xfrm>
          <a:prstGeom prst="rect">
            <a:avLst/>
          </a:prstGeom>
          <a:solidFill>
            <a:srgbClr val="E21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14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 - 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6625" y="922790"/>
            <a:ext cx="10515600" cy="2742064"/>
          </a:xfrm>
        </p:spPr>
        <p:txBody>
          <a:bodyPr anchor="b">
            <a:normAutofit/>
          </a:bodyPr>
          <a:lstStyle>
            <a:lvl1pPr>
              <a:defRPr sz="5100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Her kjem </a:t>
            </a:r>
            <a:r>
              <a:rPr lang="nb-NO" err="1"/>
              <a:t>ein</a:t>
            </a:r>
            <a:r>
              <a:rPr lang="nb-NO"/>
              <a:t> tittel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546625" y="3664853"/>
            <a:ext cx="10515600" cy="1754435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Her kjem </a:t>
            </a:r>
            <a:r>
              <a:rPr lang="nb-NO" err="1"/>
              <a:t>ein</a:t>
            </a:r>
            <a:r>
              <a:rPr lang="nb-NO"/>
              <a:t> undertittel</a:t>
            </a:r>
          </a:p>
        </p:txBody>
      </p:sp>
      <p:sp>
        <p:nvSpPr>
          <p:cNvPr id="5" name="Rektangel 4"/>
          <p:cNvSpPr/>
          <p:nvPr userDrawn="1"/>
        </p:nvSpPr>
        <p:spPr>
          <a:xfrm>
            <a:off x="0" y="6727971"/>
            <a:ext cx="12192000" cy="130029"/>
          </a:xfrm>
          <a:prstGeom prst="rect">
            <a:avLst/>
          </a:prstGeom>
          <a:solidFill>
            <a:srgbClr val="E21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14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6625" y="1625513"/>
            <a:ext cx="10515600" cy="1325563"/>
          </a:xfrm>
        </p:spPr>
        <p:txBody>
          <a:bodyPr anchor="b" anchorCtr="0"/>
          <a:lstStyle/>
          <a:p>
            <a:r>
              <a:rPr lang="nb-NO"/>
              <a:t>Her kjem </a:t>
            </a:r>
            <a:r>
              <a:rPr lang="nb-NO" err="1"/>
              <a:t>ein</a:t>
            </a:r>
            <a:r>
              <a:rPr lang="nb-NO"/>
              <a:t> tittel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1497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727971"/>
            <a:ext cx="12192000" cy="130029"/>
          </a:xfrm>
          <a:prstGeom prst="rect">
            <a:avLst/>
          </a:prstGeom>
          <a:solidFill>
            <a:srgbClr val="E21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3097213"/>
            <a:ext cx="10515600" cy="3048610"/>
          </a:xfrm>
        </p:spPr>
        <p:txBody>
          <a:bodyPr/>
          <a:lstStyle/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</p:txBody>
      </p:sp>
    </p:spTree>
    <p:extLst>
      <p:ext uri="{BB962C8B-B14F-4D97-AF65-F5344CB8AC3E}">
        <p14:creationId xmlns:p14="http://schemas.microsoft.com/office/powerpoint/2010/main" val="1314432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546625" y="1625513"/>
            <a:ext cx="5177900" cy="1325563"/>
          </a:xfrm>
        </p:spPr>
        <p:txBody>
          <a:bodyPr anchor="b" anchorCtr="0"/>
          <a:lstStyle/>
          <a:p>
            <a:r>
              <a:rPr lang="nb-NO"/>
              <a:t>Her kjem </a:t>
            </a:r>
            <a:r>
              <a:rPr lang="nb-NO" err="1"/>
              <a:t>ein</a:t>
            </a:r>
            <a:r>
              <a:rPr lang="nb-NO"/>
              <a:t> tittel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1497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727971"/>
            <a:ext cx="12192000" cy="130029"/>
          </a:xfrm>
          <a:prstGeom prst="rect">
            <a:avLst/>
          </a:prstGeom>
          <a:solidFill>
            <a:srgbClr val="E21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6100" y="3097213"/>
            <a:ext cx="5178425" cy="2224087"/>
          </a:xfrm>
        </p:spPr>
        <p:txBody>
          <a:bodyPr/>
          <a:lstStyle/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  <a:p>
            <a:pPr lvl="0"/>
            <a:r>
              <a:rPr lang="nb-NO"/>
              <a:t>Her kjem </a:t>
            </a:r>
            <a:r>
              <a:rPr lang="nb-NO" err="1"/>
              <a:t>eit</a:t>
            </a:r>
            <a:r>
              <a:rPr lang="nb-NO"/>
              <a:t> underpunkt</a:t>
            </a:r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6457950" y="642551"/>
            <a:ext cx="5486808" cy="588207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1497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727971"/>
            <a:ext cx="12192000" cy="130029"/>
          </a:xfrm>
          <a:prstGeom prst="rect">
            <a:avLst/>
          </a:prstGeom>
          <a:solidFill>
            <a:srgbClr val="E21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/>
          <p:cNvSpPr txBox="1">
            <a:spLocks/>
          </p:cNvSpPr>
          <p:nvPr userDrawn="1"/>
        </p:nvSpPr>
        <p:spPr>
          <a:xfrm>
            <a:off x="546625" y="3087148"/>
            <a:ext cx="4577310" cy="837763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b="1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nb-NO"/>
              <a:t>Her kjem </a:t>
            </a:r>
          </a:p>
          <a:p>
            <a:r>
              <a:rPr lang="nb-NO" err="1"/>
              <a:t>ein</a:t>
            </a:r>
            <a:r>
              <a:rPr lang="nb-NO"/>
              <a:t> tittel</a:t>
            </a:r>
          </a:p>
        </p:txBody>
      </p:sp>
      <p:sp>
        <p:nvSpPr>
          <p:cNvPr id="13" name="Plassholder for bilde 3"/>
          <p:cNvSpPr>
            <a:spLocks noGrp="1"/>
          </p:cNvSpPr>
          <p:nvPr>
            <p:ph type="pic" sz="quarter" idx="13"/>
          </p:nvPr>
        </p:nvSpPr>
        <p:spPr>
          <a:xfrm>
            <a:off x="6457950" y="642551"/>
            <a:ext cx="5486808" cy="588207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rr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1497"/>
          </a:xfrm>
          <a:prstGeom prst="rect">
            <a:avLst/>
          </a:prstGeom>
        </p:spPr>
      </p:pic>
      <p:sp>
        <p:nvSpPr>
          <p:cNvPr id="9" name="Rektangel 8"/>
          <p:cNvSpPr/>
          <p:nvPr userDrawn="1"/>
        </p:nvSpPr>
        <p:spPr>
          <a:xfrm>
            <a:off x="0" y="6727971"/>
            <a:ext cx="12192000" cy="130029"/>
          </a:xfrm>
          <a:prstGeom prst="rect">
            <a:avLst/>
          </a:prstGeom>
          <a:solidFill>
            <a:srgbClr val="E21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247242" y="642551"/>
            <a:ext cx="11697516" cy="5882074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1497"/>
          </a:xfrm>
          <a:prstGeom prst="rect">
            <a:avLst/>
          </a:prstGeom>
        </p:spPr>
      </p:pic>
      <p:sp>
        <p:nvSpPr>
          <p:cNvPr id="10" name="Plassholder for bilde 3"/>
          <p:cNvSpPr>
            <a:spLocks noGrp="1"/>
          </p:cNvSpPr>
          <p:nvPr>
            <p:ph type="pic" sz="quarter" idx="12"/>
          </p:nvPr>
        </p:nvSpPr>
        <p:spPr>
          <a:xfrm>
            <a:off x="0" y="642550"/>
            <a:ext cx="12192000" cy="6215449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079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3" r:id="rId4"/>
    <p:sldLayoutId id="2147483652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6625" y="2523743"/>
            <a:ext cx="7265532" cy="2078073"/>
          </a:xfrm>
        </p:spPr>
        <p:txBody>
          <a:bodyPr>
            <a:normAutofit fontScale="90000"/>
          </a:bodyPr>
          <a:lstStyle/>
          <a:p>
            <a:r>
              <a:rPr lang="nn-NO" altLang="nb-NO" sz="54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Velkommen til </a:t>
            </a:r>
            <a:br>
              <a:rPr lang="nn-NO" altLang="nb-NO" sz="54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nn-NO" altLang="nb-NO" sz="540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Frøyland skule og  1.klasse </a:t>
            </a:r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65110" y="4777274"/>
            <a:ext cx="5748706" cy="904335"/>
          </a:xfrm>
        </p:spPr>
        <p:txBody>
          <a:bodyPr>
            <a:normAutofit fontScale="92500" lnSpcReduction="10000"/>
          </a:bodyPr>
          <a:lstStyle/>
          <a:p>
            <a:r>
              <a:rPr lang="nn-NO" i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</a:t>
            </a:r>
            <a:r>
              <a:rPr lang="nn-NO" sz="3200" i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Fargerik og kunnskapsrik</a:t>
            </a:r>
          </a:p>
          <a:p>
            <a:pPr algn="ctr"/>
            <a:r>
              <a:rPr lang="nn-NO" i="1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		</a:t>
            </a:r>
            <a:endParaRPr lang="nb-NO"/>
          </a:p>
        </p:txBody>
      </p:sp>
      <p:pic>
        <p:nvPicPr>
          <p:cNvPr id="5" name="Bilde 4" descr="Lisa Aisato - Jeg husker jeg hadde en lærer som tok oss... | Facebook">
            <a:extLst>
              <a:ext uri="{FF2B5EF4-FFF2-40B4-BE49-F238E27FC236}">
                <a16:creationId xmlns:a16="http://schemas.microsoft.com/office/drawing/2014/main" id="{A7C40A20-38CA-97F5-086F-385DAAE65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571500"/>
            <a:ext cx="40005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32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C635EE-156A-B17C-0EF9-91BBAE70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796932"/>
            <a:ext cx="10515600" cy="1301807"/>
          </a:xfrm>
        </p:spPr>
        <p:txBody>
          <a:bodyPr/>
          <a:lstStyle/>
          <a:p>
            <a:r>
              <a:rPr lang="nb-NO" err="1"/>
              <a:t>Fråvær</a:t>
            </a:r>
            <a:r>
              <a:rPr lang="nb-NO"/>
              <a:t> og nærvær på </a:t>
            </a:r>
            <a:r>
              <a:rPr lang="nb-NO" err="1"/>
              <a:t>skulen</a:t>
            </a:r>
            <a:r>
              <a:rPr lang="nb-NO"/>
              <a:t>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44CA92-1EBF-3325-B1F9-A4CD43C20A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2368885"/>
            <a:ext cx="10515600" cy="37769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/>
              <a:buChar char="-"/>
            </a:pPr>
            <a:r>
              <a:rPr lang="nb-NO">
                <a:latin typeface="Arial"/>
                <a:cs typeface="Arial"/>
              </a:rPr>
              <a:t>Meld </a:t>
            </a:r>
            <a:r>
              <a:rPr lang="nb-NO" err="1">
                <a:latin typeface="Arial"/>
                <a:cs typeface="Arial"/>
              </a:rPr>
              <a:t>frå</a:t>
            </a:r>
            <a:r>
              <a:rPr lang="nb-NO">
                <a:latin typeface="Arial"/>
                <a:cs typeface="Arial"/>
              </a:rPr>
              <a:t> om eleven er sjuk </a:t>
            </a:r>
            <a:r>
              <a:rPr lang="nb-NO" u="sng">
                <a:latin typeface="Arial"/>
                <a:cs typeface="Arial"/>
              </a:rPr>
              <a:t>same dag- før </a:t>
            </a:r>
            <a:r>
              <a:rPr lang="nb-NO" u="sng" err="1">
                <a:latin typeface="Arial"/>
                <a:cs typeface="Arial"/>
              </a:rPr>
              <a:t>kl</a:t>
            </a:r>
            <a:r>
              <a:rPr lang="nb-NO" u="sng">
                <a:latin typeface="Arial"/>
                <a:cs typeface="Arial"/>
              </a:rPr>
              <a:t> 08.20.</a:t>
            </a:r>
            <a:endParaRPr lang="nb-NO" u="sng"/>
          </a:p>
          <a:p>
            <a:pPr>
              <a:buFont typeface="Calibri"/>
              <a:buChar char="-"/>
            </a:pPr>
            <a:r>
              <a:rPr lang="nb-NO">
                <a:latin typeface="Arial"/>
                <a:cs typeface="Arial"/>
              </a:rPr>
              <a:t>Me tar kontakt etter 3 </a:t>
            </a:r>
            <a:r>
              <a:rPr lang="nb-NO" err="1">
                <a:latin typeface="Arial"/>
                <a:cs typeface="Arial"/>
              </a:rPr>
              <a:t>dagar</a:t>
            </a:r>
            <a:endParaRPr lang="nb-NO">
              <a:latin typeface="Arial"/>
              <a:cs typeface="Arial"/>
            </a:endParaRPr>
          </a:p>
          <a:p>
            <a:pPr>
              <a:buFont typeface="Calibri"/>
              <a:buChar char="-"/>
            </a:pPr>
            <a:r>
              <a:rPr lang="nb-NO">
                <a:latin typeface="Arial"/>
                <a:cs typeface="Arial"/>
              </a:rPr>
              <a:t>190 </a:t>
            </a:r>
            <a:r>
              <a:rPr lang="nb-NO" err="1">
                <a:latin typeface="Arial"/>
                <a:cs typeface="Arial"/>
              </a:rPr>
              <a:t>skuledagar</a:t>
            </a:r>
            <a:r>
              <a:rPr lang="nb-NO">
                <a:latin typeface="Arial"/>
                <a:cs typeface="Arial"/>
              </a:rPr>
              <a:t> i året </a:t>
            </a:r>
          </a:p>
          <a:p>
            <a:pPr>
              <a:buFont typeface="Calibri"/>
              <a:buChar char="-"/>
            </a:pPr>
            <a:r>
              <a:rPr lang="nb-NO">
                <a:latin typeface="Arial"/>
                <a:cs typeface="Arial"/>
              </a:rPr>
              <a:t>10 </a:t>
            </a:r>
            <a:r>
              <a:rPr lang="nb-NO" err="1">
                <a:latin typeface="Arial"/>
                <a:cs typeface="Arial"/>
              </a:rPr>
              <a:t>dagar</a:t>
            </a:r>
            <a:r>
              <a:rPr lang="nb-NO">
                <a:latin typeface="Arial"/>
                <a:cs typeface="Arial"/>
              </a:rPr>
              <a:t>- varsling i vårt system </a:t>
            </a:r>
            <a:endParaRPr lang="nb-NO">
              <a:cs typeface="Arial"/>
            </a:endParaRPr>
          </a:p>
          <a:p>
            <a:pPr>
              <a:buFont typeface="Calibri"/>
              <a:buChar char="-"/>
            </a:pPr>
            <a:r>
              <a:rPr lang="nb-NO">
                <a:latin typeface="Arial"/>
                <a:cs typeface="Arial"/>
              </a:rPr>
              <a:t>Å </a:t>
            </a:r>
            <a:r>
              <a:rPr lang="nb-NO" err="1">
                <a:latin typeface="Arial"/>
                <a:cs typeface="Arial"/>
              </a:rPr>
              <a:t>vera</a:t>
            </a:r>
            <a:r>
              <a:rPr lang="nb-NO">
                <a:latin typeface="Arial"/>
                <a:cs typeface="Arial"/>
              </a:rPr>
              <a:t> på </a:t>
            </a:r>
            <a:r>
              <a:rPr lang="nb-NO" err="1">
                <a:latin typeface="Arial"/>
                <a:cs typeface="Arial"/>
              </a:rPr>
              <a:t>skulen</a:t>
            </a:r>
            <a:r>
              <a:rPr lang="nb-NO">
                <a:latin typeface="Arial"/>
                <a:cs typeface="Arial"/>
              </a:rPr>
              <a:t> er viktig for både </a:t>
            </a:r>
            <a:r>
              <a:rPr lang="nb-NO" err="1">
                <a:latin typeface="Arial"/>
                <a:cs typeface="Arial"/>
              </a:rPr>
              <a:t>venskap</a:t>
            </a:r>
            <a:r>
              <a:rPr lang="nb-NO">
                <a:latin typeface="Arial"/>
                <a:cs typeface="Arial"/>
              </a:rPr>
              <a:t> og læring </a:t>
            </a:r>
          </a:p>
          <a:p>
            <a:pPr>
              <a:buFont typeface="Calibri"/>
              <a:buChar char="-"/>
            </a:pPr>
            <a:r>
              <a:rPr lang="nb-NO">
                <a:latin typeface="Arial"/>
                <a:cs typeface="Arial"/>
              </a:rPr>
              <a:t>Bygg gode </a:t>
            </a:r>
            <a:r>
              <a:rPr lang="nb-NO" err="1">
                <a:latin typeface="Arial"/>
                <a:cs typeface="Arial"/>
              </a:rPr>
              <a:t>vanar</a:t>
            </a:r>
            <a:r>
              <a:rPr lang="nb-NO">
                <a:latin typeface="Arial"/>
                <a:cs typeface="Arial"/>
              </a:rPr>
              <a:t> </a:t>
            </a:r>
            <a:endParaRPr lang="nb-NO">
              <a:cs typeface="Arial"/>
            </a:endParaRPr>
          </a:p>
          <a:p>
            <a:pPr>
              <a:buFont typeface="Calibri"/>
              <a:buChar char="-"/>
            </a:pPr>
            <a:r>
              <a:rPr lang="nb-NO">
                <a:latin typeface="Arial"/>
                <a:cs typeface="Arial"/>
              </a:rPr>
              <a:t>Tidlig innsats ved uro.. </a:t>
            </a:r>
            <a:endParaRPr lang="nb-NO"/>
          </a:p>
        </p:txBody>
      </p:sp>
      <p:pic>
        <p:nvPicPr>
          <p:cNvPr id="4" name="Bilete 3" descr="Lisa Aisato">
            <a:extLst>
              <a:ext uri="{FF2B5EF4-FFF2-40B4-BE49-F238E27FC236}">
                <a16:creationId xmlns:a16="http://schemas.microsoft.com/office/drawing/2014/main" id="{84B0246F-77CC-DDCE-085F-9C95E5DE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689" y="2097005"/>
            <a:ext cx="2286835" cy="32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29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84C24D-32F8-966D-B071-D05EEA592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909885"/>
            <a:ext cx="10515600" cy="812345"/>
          </a:xfrm>
        </p:spPr>
        <p:txBody>
          <a:bodyPr/>
          <a:lstStyle/>
          <a:p>
            <a:r>
              <a:rPr lang="nb-NO"/>
              <a:t>Digitale verktøy og </a:t>
            </a:r>
            <a:r>
              <a:rPr lang="nb-NO" err="1"/>
              <a:t>iPad</a:t>
            </a:r>
            <a:r>
              <a:rPr lang="nb-NO"/>
              <a:t> i </a:t>
            </a:r>
            <a:r>
              <a:rPr lang="nb-NO" err="1"/>
              <a:t>skulen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513F2E2-0ABA-6343-1C61-54837D18D9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1955164"/>
            <a:ext cx="10515600" cy="41906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>
                <a:latin typeface="Arial"/>
                <a:cs typeface="Arial"/>
              </a:rPr>
              <a:t>Nye føringar og rutinar under utarbeiding TK </a:t>
            </a:r>
            <a:endParaRPr lang="nb-NO"/>
          </a:p>
          <a:p>
            <a:r>
              <a:rPr lang="nn-NO">
                <a:latin typeface="Arial"/>
                <a:cs typeface="Arial"/>
              </a:rPr>
              <a:t>Elevane</a:t>
            </a:r>
            <a:r>
              <a:rPr lang="nn-NO" noProof="0">
                <a:latin typeface="Arial"/>
                <a:cs typeface="Arial"/>
              </a:rPr>
              <a:t> får ikkje med iPad heim i 1.</a:t>
            </a:r>
            <a:r>
              <a:rPr lang="nn-NO">
                <a:latin typeface="Arial"/>
                <a:cs typeface="Arial"/>
              </a:rPr>
              <a:t> og 2. klasse</a:t>
            </a:r>
            <a:endParaRPr lang="nn-NO"/>
          </a:p>
          <a:p>
            <a:r>
              <a:rPr lang="nn-NO" noProof="0"/>
              <a:t>Me tar denne i bruk etter nokre månadar</a:t>
            </a:r>
          </a:p>
          <a:p>
            <a:r>
              <a:rPr lang="nn-NO" noProof="0">
                <a:latin typeface="Arial"/>
                <a:cs typeface="Arial"/>
              </a:rPr>
              <a:t>Brukast som pedagogisk verktøy- </a:t>
            </a:r>
            <a:br>
              <a:rPr lang="nn-NO">
                <a:latin typeface="Arial"/>
                <a:cs typeface="Arial"/>
              </a:rPr>
            </a:br>
            <a:r>
              <a:rPr lang="nn-NO" noProof="0">
                <a:latin typeface="Arial"/>
                <a:cs typeface="Arial"/>
              </a:rPr>
              <a:t>t.d. når me skal lesa og lytte etter lydar (STL+) </a:t>
            </a:r>
          </a:p>
          <a:p>
            <a:r>
              <a:rPr lang="nn-NO">
                <a:latin typeface="Arial"/>
                <a:cs typeface="Arial"/>
              </a:rPr>
              <a:t>Elevane skal læra å skrive både </a:t>
            </a:r>
            <a:br>
              <a:rPr lang="nn-NO">
                <a:latin typeface="Arial"/>
                <a:cs typeface="Arial"/>
              </a:rPr>
            </a:br>
            <a:r>
              <a:rPr lang="nn-NO">
                <a:latin typeface="Arial"/>
                <a:cs typeface="Arial"/>
              </a:rPr>
              <a:t>for hand og på tastatur</a:t>
            </a:r>
          </a:p>
          <a:p>
            <a:r>
              <a:rPr lang="nn-NO">
                <a:latin typeface="Arial"/>
                <a:cs typeface="Arial"/>
              </a:rPr>
              <a:t>Ver gode rollemodellar... </a:t>
            </a:r>
          </a:p>
        </p:txBody>
      </p:sp>
      <p:pic>
        <p:nvPicPr>
          <p:cNvPr id="4" name="Bilete 3" descr="Digitaltrykk | Lisa Aisato - nettbutikk">
            <a:extLst>
              <a:ext uri="{FF2B5EF4-FFF2-40B4-BE49-F238E27FC236}">
                <a16:creationId xmlns:a16="http://schemas.microsoft.com/office/drawing/2014/main" id="{F9757249-3640-D047-D440-1CA16585B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6254" y="2716503"/>
            <a:ext cx="3109039" cy="365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3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8F1330-35B5-8A16-0787-424EEA2A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905640"/>
            <a:ext cx="10515600" cy="786354"/>
          </a:xfrm>
        </p:spPr>
        <p:txBody>
          <a:bodyPr/>
          <a:lstStyle/>
          <a:p>
            <a:r>
              <a:rPr lang="nb-NO" err="1">
                <a:latin typeface="Aptos"/>
                <a:cs typeface="Arial"/>
              </a:rPr>
              <a:t>Skuledagen</a:t>
            </a:r>
            <a:r>
              <a:rPr lang="nb-NO">
                <a:latin typeface="Aptos"/>
                <a:cs typeface="Arial"/>
              </a:rPr>
              <a:t> på 1.trinn   - Timeplan</a:t>
            </a:r>
            <a:endParaRPr lang="nb-NO">
              <a:latin typeface="Aptos" panose="020B0004020202020204" pitchFamily="34" charset="0"/>
            </a:endParaRP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D31C61B-FC79-9974-ADE2-4182D55F7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1840676"/>
            <a:ext cx="10515600" cy="42955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1"/>
            <a:endParaRPr lang="nn-NO">
              <a:latin typeface="Arial"/>
              <a:cs typeface="Arial"/>
            </a:endParaRPr>
          </a:p>
          <a:p>
            <a:pPr lvl="1"/>
            <a:endParaRPr lang="nn-NO">
              <a:latin typeface="Arial"/>
              <a:cs typeface="Arial"/>
            </a:endParaRPr>
          </a:p>
          <a:p>
            <a:pPr lvl="1"/>
            <a:endParaRPr lang="nn-NO">
              <a:latin typeface="Arial"/>
              <a:cs typeface="Arial"/>
            </a:endParaRPr>
          </a:p>
          <a:p>
            <a:pPr lvl="1"/>
            <a:endParaRPr lang="nn-NO">
              <a:latin typeface="Arial"/>
              <a:cs typeface="Arial"/>
            </a:endParaRPr>
          </a:p>
          <a:p>
            <a:pPr lvl="1"/>
            <a:endParaRPr lang="nn-NO" sz="2000">
              <a:latin typeface="Arial"/>
              <a:cs typeface="Arial"/>
            </a:endParaRPr>
          </a:p>
          <a:p>
            <a:pPr marL="457200" lvl="1" indent="0">
              <a:buNone/>
            </a:pPr>
            <a:endParaRPr lang="nn-NO" sz="2000">
              <a:cs typeface="Arial"/>
            </a:endParaRPr>
          </a:p>
          <a:p>
            <a:pPr lvl="1"/>
            <a:r>
              <a:rPr lang="nn-NO" sz="2000">
                <a:latin typeface="Arial"/>
                <a:cs typeface="Arial"/>
              </a:rPr>
              <a:t>Læraren er i klasserommet før timen startar </a:t>
            </a:r>
            <a:endParaRPr lang="nb-NO" sz="2000"/>
          </a:p>
          <a:p>
            <a:pPr lvl="1"/>
            <a:r>
              <a:rPr lang="nn-NO" sz="2000" noProof="0">
                <a:latin typeface="Arial"/>
                <a:cs typeface="Arial"/>
              </a:rPr>
              <a:t>Matpakke: sunn mat</a:t>
            </a:r>
            <a:r>
              <a:rPr lang="nn-NO" sz="2000">
                <a:latin typeface="Arial"/>
                <a:cs typeface="Arial"/>
              </a:rPr>
              <a:t> + evt. mellom-måltid </a:t>
            </a:r>
            <a:r>
              <a:rPr lang="nn-NO" sz="2000" noProof="0">
                <a:latin typeface="Arial"/>
                <a:cs typeface="Arial"/>
              </a:rPr>
              <a:t> </a:t>
            </a:r>
            <a:endParaRPr lang="nb-NO" sz="2000" noProof="0"/>
          </a:p>
          <a:p>
            <a:pPr lvl="1"/>
            <a:r>
              <a:rPr lang="nn-NO" sz="2000" noProof="0">
                <a:latin typeface="Arial"/>
                <a:cs typeface="Arial"/>
              </a:rPr>
              <a:t>Drikkeflaske </a:t>
            </a:r>
            <a:r>
              <a:rPr lang="nn-NO" sz="2000">
                <a:latin typeface="Arial"/>
                <a:cs typeface="Arial"/>
              </a:rPr>
              <a:t>er bra å ha</a:t>
            </a:r>
            <a:endParaRPr lang="nn-NO" sz="2000" noProof="0"/>
          </a:p>
          <a:p>
            <a:pPr lvl="1"/>
            <a:r>
              <a:rPr lang="nn-NO" sz="2000" noProof="0">
                <a:latin typeface="Arial"/>
                <a:cs typeface="Arial"/>
              </a:rPr>
              <a:t>Skulemjølk/juice kan ein bestille </a:t>
            </a:r>
            <a:r>
              <a:rPr lang="nn-NO" sz="2000">
                <a:highlight>
                  <a:srgbClr val="FFFF00"/>
                </a:highlight>
                <a:latin typeface="Arial"/>
                <a:cs typeface="Arial"/>
              </a:rPr>
              <a:t>Skolelyst.no</a:t>
            </a:r>
            <a:endParaRPr lang="nn-NO" sz="2000" noProof="0"/>
          </a:p>
          <a:p>
            <a:pPr lvl="1"/>
            <a:r>
              <a:rPr lang="nn-NO" sz="2000" noProof="0">
                <a:latin typeface="Arial"/>
                <a:cs typeface="Arial"/>
              </a:rPr>
              <a:t>Tilbod om skulefrukt</a:t>
            </a:r>
            <a:r>
              <a:rPr lang="nn-NO" sz="2000">
                <a:latin typeface="Arial"/>
                <a:cs typeface="Arial"/>
              </a:rPr>
              <a:t> frå </a:t>
            </a:r>
            <a:r>
              <a:rPr lang="nn-NO" sz="2000">
                <a:highlight>
                  <a:srgbClr val="FFFF00"/>
                </a:highlight>
                <a:latin typeface="Arial"/>
                <a:cs typeface="Arial"/>
              </a:rPr>
              <a:t>Skolefrukt.no</a:t>
            </a:r>
            <a:r>
              <a:rPr lang="nn-NO" sz="2000">
                <a:latin typeface="Arial"/>
                <a:cs typeface="Arial"/>
              </a:rPr>
              <a:t> </a:t>
            </a:r>
            <a:endParaRPr lang="nn-NO" sz="2000" noProof="0">
              <a:latin typeface="Arial"/>
              <a:cs typeface="Arial"/>
            </a:endParaRPr>
          </a:p>
          <a:p>
            <a:pPr lvl="1"/>
            <a:r>
              <a:rPr lang="nn-NO" sz="2000">
                <a:latin typeface="Arial"/>
                <a:cs typeface="Arial"/>
              </a:rPr>
              <a:t>Friminutt</a:t>
            </a:r>
          </a:p>
          <a:p>
            <a:pPr lvl="1"/>
            <a:r>
              <a:rPr lang="nn-NO" sz="2000">
                <a:latin typeface="Arial"/>
                <a:cs typeface="Arial"/>
              </a:rPr>
              <a:t>SFO </a:t>
            </a:r>
            <a:endParaRPr lang="nn-NO" sz="2000"/>
          </a:p>
          <a:p>
            <a:pPr marL="457200" lvl="1" indent="0">
              <a:buNone/>
            </a:pPr>
            <a:endParaRPr lang="nn-NO"/>
          </a:p>
        </p:txBody>
      </p:sp>
      <p:pic>
        <p:nvPicPr>
          <p:cNvPr id="4" name="Bilete 3" descr="Timeplan | Designet">
            <a:extLst>
              <a:ext uri="{FF2B5EF4-FFF2-40B4-BE49-F238E27FC236}">
                <a16:creationId xmlns:a16="http://schemas.microsoft.com/office/drawing/2014/main" id="{B0E021BB-C34B-882A-57BA-F8A9BA29B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3925" y="3707272"/>
            <a:ext cx="2744703" cy="2143125"/>
          </a:xfrm>
          <a:prstGeom prst="rect">
            <a:avLst/>
          </a:prstGeom>
        </p:spPr>
      </p:pic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8D5A99BC-198F-06C2-5C8F-4E45F95B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2721"/>
              </p:ext>
            </p:extLst>
          </p:nvPr>
        </p:nvGraphicFramePr>
        <p:xfrm>
          <a:off x="922986" y="1845972"/>
          <a:ext cx="699876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753">
                  <a:extLst>
                    <a:ext uri="{9D8B030D-6E8A-4147-A177-3AD203B41FA5}">
                      <a16:colId xmlns:a16="http://schemas.microsoft.com/office/drawing/2014/main" val="363747618"/>
                    </a:ext>
                  </a:extLst>
                </a:gridCol>
                <a:gridCol w="1399753">
                  <a:extLst>
                    <a:ext uri="{9D8B030D-6E8A-4147-A177-3AD203B41FA5}">
                      <a16:colId xmlns:a16="http://schemas.microsoft.com/office/drawing/2014/main" val="1432346094"/>
                    </a:ext>
                  </a:extLst>
                </a:gridCol>
                <a:gridCol w="1399753">
                  <a:extLst>
                    <a:ext uri="{9D8B030D-6E8A-4147-A177-3AD203B41FA5}">
                      <a16:colId xmlns:a16="http://schemas.microsoft.com/office/drawing/2014/main" val="2933397269"/>
                    </a:ext>
                  </a:extLst>
                </a:gridCol>
                <a:gridCol w="1427408">
                  <a:extLst>
                    <a:ext uri="{9D8B030D-6E8A-4147-A177-3AD203B41FA5}">
                      <a16:colId xmlns:a16="http://schemas.microsoft.com/office/drawing/2014/main" val="716881585"/>
                    </a:ext>
                  </a:extLst>
                </a:gridCol>
                <a:gridCol w="1372097">
                  <a:extLst>
                    <a:ext uri="{9D8B030D-6E8A-4147-A177-3AD203B41FA5}">
                      <a16:colId xmlns:a16="http://schemas.microsoft.com/office/drawing/2014/main" val="2856549979"/>
                    </a:ext>
                  </a:extLst>
                </a:gridCol>
              </a:tblGrid>
              <a:tr h="323371">
                <a:tc>
                  <a:txBody>
                    <a:bodyPr/>
                    <a:lstStyle/>
                    <a:p>
                      <a:r>
                        <a:rPr lang="nn-NO"/>
                        <a:t>måndag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/>
                        <a:t>tysdag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 err="1"/>
                        <a:t>onsd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/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/>
                        <a:t>fredag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899690"/>
                  </a:ext>
                </a:extLst>
              </a:tr>
              <a:tr h="323371">
                <a:tc>
                  <a:txBody>
                    <a:bodyPr/>
                    <a:lstStyle/>
                    <a:p>
                      <a:r>
                        <a:rPr lang="nn-NO"/>
                        <a:t>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/>
                        <a:t>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/>
                        <a:t>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/>
                        <a:t>8.30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/>
                        <a:t>8.30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30420"/>
                  </a:ext>
                </a:extLst>
              </a:tr>
              <a:tr h="323371">
                <a:tc>
                  <a:txBody>
                    <a:bodyPr/>
                    <a:lstStyle/>
                    <a:p>
                      <a:r>
                        <a:rPr lang="nn-NO"/>
                        <a:t>11.00 -lunsj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11.00 -lunsj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11.00 -lunsj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11.00 -lunsj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11.00 -lunsj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833153"/>
                  </a:ext>
                </a:extLst>
              </a:tr>
              <a:tr h="323371">
                <a:tc>
                  <a:txBody>
                    <a:bodyPr/>
                    <a:lstStyle/>
                    <a:p>
                      <a:r>
                        <a:rPr lang="nn-NO"/>
                        <a:t>14.15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n-NO"/>
                        <a:t>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13.00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13.00</a:t>
                      </a:r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13.00</a:t>
                      </a:r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800040"/>
                  </a:ext>
                </a:extLst>
              </a:tr>
              <a:tr h="32337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SFO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/>
                        <a:t>SFO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SFO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-NO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SFO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337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3138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8B8C11C-453F-8AB2-9653-A0C773789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/>
              <a:t>SFO- </a:t>
            </a:r>
            <a:r>
              <a:rPr lang="en-GB" b="1" err="1"/>
              <a:t>ein</a:t>
            </a:r>
            <a:r>
              <a:rPr lang="en-GB" b="1"/>
              <a:t> </a:t>
            </a:r>
            <a:r>
              <a:rPr lang="en-GB" b="1" err="1"/>
              <a:t>viktig</a:t>
            </a:r>
            <a:r>
              <a:rPr lang="en-GB" b="1"/>
              <a:t> arena for </a:t>
            </a:r>
            <a:r>
              <a:rPr lang="en-GB" b="1" err="1"/>
              <a:t>vennskap</a:t>
            </a:r>
            <a:r>
              <a:rPr lang="en-GB" b="1"/>
              <a:t> </a:t>
            </a:r>
            <a:endParaRPr lang="nb-NO" b="1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BB9FE7C-DABB-0800-0C6C-17D6F66AE2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66833"/>
            <a:ext cx="5543326" cy="461013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/>
            <a:r>
              <a:rPr lang="nn-NO" sz="2400">
                <a:latin typeface="Aptos"/>
                <a:cs typeface="Arial"/>
              </a:rPr>
              <a:t>Base 1 – For 1.klasse</a:t>
            </a:r>
            <a:br>
              <a:rPr lang="nn-NO" sz="2400">
                <a:latin typeface="Aptos"/>
                <a:cs typeface="Arial"/>
              </a:rPr>
            </a:br>
            <a:r>
              <a:rPr lang="nn-NO" sz="2400">
                <a:latin typeface="Aptos"/>
                <a:cs typeface="Arial"/>
              </a:rPr>
              <a:t>Oppstart 1. eller 14.august</a:t>
            </a:r>
            <a:endParaRPr lang="nn-NO" sz="2400">
              <a:latin typeface="Aptos"/>
            </a:endParaRPr>
          </a:p>
          <a:p>
            <a:pPr marL="342900" indent="-342900"/>
            <a:r>
              <a:rPr lang="nn-NO" sz="2400">
                <a:latin typeface="Aptos"/>
                <a:cs typeface="Arial"/>
              </a:rPr>
              <a:t>Vanleg opningstider: 7.15-16.00</a:t>
            </a:r>
          </a:p>
          <a:p>
            <a:pPr marL="342900" indent="-342900"/>
            <a:r>
              <a:rPr lang="nn-NO" sz="2400" b="1">
                <a:latin typeface="Aptos"/>
                <a:cs typeface="Arial"/>
              </a:rPr>
              <a:t>1.- 5. aug opningstid 8.30-15.00</a:t>
            </a:r>
            <a:r>
              <a:rPr lang="nn-NO" sz="2400">
                <a:latin typeface="Aptos"/>
                <a:cs typeface="Arial"/>
              </a:rPr>
              <a:t> Tilvenning. </a:t>
            </a:r>
          </a:p>
          <a:p>
            <a:r>
              <a:rPr lang="nn-NO" sz="2400">
                <a:latin typeface="Aptos"/>
                <a:cs typeface="Arial"/>
              </a:rPr>
              <a:t>Mat og måltid</a:t>
            </a:r>
            <a:endParaRPr lang="nn-NO" sz="2400">
              <a:latin typeface="Aptos"/>
            </a:endParaRPr>
          </a:p>
          <a:p>
            <a:r>
              <a:rPr lang="nn-NO" sz="2400">
                <a:latin typeface="Aptos"/>
                <a:cs typeface="Arial"/>
              </a:rPr>
              <a:t>Innhald i dagen</a:t>
            </a:r>
            <a:endParaRPr lang="nn-NO" sz="2400">
              <a:latin typeface="Aptos"/>
            </a:endParaRPr>
          </a:p>
          <a:p>
            <a:r>
              <a:rPr lang="nn-NO" sz="2400">
                <a:latin typeface="Aptos"/>
                <a:cs typeface="Arial"/>
              </a:rPr>
              <a:t>Leik og venskap </a:t>
            </a:r>
          </a:p>
          <a:p>
            <a:r>
              <a:rPr lang="nn-NO" sz="2400">
                <a:latin typeface="Aptos"/>
                <a:cs typeface="Arial"/>
              </a:rPr>
              <a:t>Last ned app (</a:t>
            </a:r>
            <a:r>
              <a:rPr lang="nn-NO" sz="2400" b="1">
                <a:latin typeface="Aptos"/>
                <a:cs typeface="Arial"/>
              </a:rPr>
              <a:t>Visma) "Min skole </a:t>
            </a:r>
            <a:r>
              <a:rPr lang="nn-NO" sz="2400" b="1" err="1">
                <a:latin typeface="Aptos"/>
                <a:cs typeface="Arial"/>
              </a:rPr>
              <a:t>foresatte</a:t>
            </a:r>
            <a:r>
              <a:rPr lang="nn-NO" sz="2400" b="1">
                <a:latin typeface="Aptos"/>
                <a:cs typeface="Arial"/>
              </a:rPr>
              <a:t>"</a:t>
            </a:r>
            <a:endParaRPr lang="nn-NO" sz="2400">
              <a:latin typeface="Aptos"/>
              <a:cs typeface="Arial"/>
            </a:endParaRPr>
          </a:p>
          <a:p>
            <a:endParaRPr lang="nb-NO"/>
          </a:p>
        </p:txBody>
      </p:sp>
      <p:pic>
        <p:nvPicPr>
          <p:cNvPr id="7" name="Content Placeholder 6" descr="A close-up of a logo&#10;&#10;AI-generated content may be incorrect.">
            <a:extLst>
              <a:ext uri="{FF2B5EF4-FFF2-40B4-BE49-F238E27FC236}">
                <a16:creationId xmlns:a16="http://schemas.microsoft.com/office/drawing/2014/main" id="{3F9274A9-289F-3A31-FFE6-4EC5587D4C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73580" y="3941635"/>
            <a:ext cx="2264794" cy="85268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A2F1C-8A14-C5A5-EE8B-6EAF1BE03C1C}"/>
              </a:ext>
            </a:extLst>
          </p:cNvPr>
          <p:cNvSpPr txBox="1"/>
          <p:nvPr/>
        </p:nvSpPr>
        <p:spPr>
          <a:xfrm>
            <a:off x="7588013" y="4993055"/>
            <a:ext cx="3357562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/>
              <a:t>Link </a:t>
            </a:r>
            <a:r>
              <a:rPr lang="en-GB" sz="2400" err="1"/>
              <a:t>til</a:t>
            </a:r>
            <a:r>
              <a:rPr lang="en-GB" sz="2400"/>
              <a:t> </a:t>
            </a:r>
            <a:r>
              <a:rPr lang="en-GB" sz="2400" err="1"/>
              <a:t>påmelding</a:t>
            </a:r>
            <a:r>
              <a:rPr lang="en-GB" sz="2400"/>
              <a:t> </a:t>
            </a:r>
            <a:r>
              <a:rPr lang="en-GB" sz="2400" err="1"/>
              <a:t>på</a:t>
            </a:r>
            <a:r>
              <a:rPr lang="en-GB" sz="2400"/>
              <a:t> </a:t>
            </a:r>
            <a:r>
              <a:rPr lang="en-GB" sz="2400" err="1"/>
              <a:t>skulen</a:t>
            </a:r>
            <a:r>
              <a:rPr lang="en-GB" sz="2400"/>
              <a:t> </a:t>
            </a:r>
            <a:r>
              <a:rPr lang="en-GB" sz="2400" err="1"/>
              <a:t>si</a:t>
            </a:r>
            <a:r>
              <a:rPr lang="en-GB" sz="2400"/>
              <a:t> </a:t>
            </a:r>
            <a:r>
              <a:rPr lang="en-GB" sz="2400" err="1"/>
              <a:t>heimeside</a:t>
            </a:r>
            <a:endParaRPr lang="en-GB" sz="2400"/>
          </a:p>
        </p:txBody>
      </p:sp>
      <p:pic>
        <p:nvPicPr>
          <p:cNvPr id="4" name="Picture 3" descr="Image result for Lisa Aisato Children">
            <a:extLst>
              <a:ext uri="{FF2B5EF4-FFF2-40B4-BE49-F238E27FC236}">
                <a16:creationId xmlns:a16="http://schemas.microsoft.com/office/drawing/2014/main" id="{70370DC0-9280-BB16-AD8C-DAF705435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0416" y="1608527"/>
            <a:ext cx="2596190" cy="226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3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B9D984-7BC4-254B-58BF-CE882F81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latin typeface="Aptos"/>
                <a:cs typeface="Arial"/>
              </a:rPr>
              <a:t>1. Trinn 2019 –kullet  skuleår 2025-2026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9A53C59-51E4-B74E-952E-695FDAA1E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00935"/>
            <a:ext cx="5575737" cy="446217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n-NO">
                <a:latin typeface="Arial"/>
                <a:cs typeface="Arial"/>
              </a:rPr>
              <a:t>Klasse 1A nynorsk 23 elevar</a:t>
            </a:r>
          </a:p>
          <a:p>
            <a:pPr marL="0" indent="0">
              <a:buNone/>
            </a:pPr>
            <a:r>
              <a:rPr lang="nn-NO" sz="2400">
                <a:latin typeface="Arial"/>
                <a:cs typeface="Arial"/>
              </a:rPr>
              <a:t>Kontaktlærarar: Brit Jorunn og Ingvill</a:t>
            </a:r>
            <a:r>
              <a:rPr lang="nn-NO">
                <a:latin typeface="Arial"/>
                <a:cs typeface="Arial"/>
              </a:rPr>
              <a:t> </a:t>
            </a:r>
            <a:br>
              <a:rPr lang="nn-NO">
                <a:latin typeface="Arial"/>
                <a:cs typeface="Arial"/>
              </a:rPr>
            </a:br>
            <a:endParaRPr lang="nn-NO"/>
          </a:p>
          <a:p>
            <a:r>
              <a:rPr lang="nn-NO">
                <a:latin typeface="Arial"/>
                <a:cs typeface="Arial"/>
              </a:rPr>
              <a:t>Klasse 1B bokmål 16 elevar</a:t>
            </a:r>
          </a:p>
          <a:p>
            <a:pPr marL="0" indent="0">
              <a:buNone/>
            </a:pPr>
            <a:r>
              <a:rPr lang="nn-NO">
                <a:latin typeface="Arial"/>
                <a:cs typeface="Arial"/>
              </a:rPr>
              <a:t>Kontaktlærar: Anita </a:t>
            </a:r>
            <a:br>
              <a:rPr lang="nn-NO">
                <a:latin typeface="Arial"/>
                <a:cs typeface="Arial"/>
              </a:rPr>
            </a:br>
            <a:endParaRPr lang="nn-NO"/>
          </a:p>
          <a:p>
            <a:r>
              <a:rPr lang="nn-NO">
                <a:latin typeface="Arial"/>
                <a:cs typeface="Arial"/>
              </a:rPr>
              <a:t>Klasse 1C bokmål 15 elevar </a:t>
            </a:r>
          </a:p>
          <a:p>
            <a:pPr marL="0" indent="0">
              <a:buNone/>
            </a:pPr>
            <a:r>
              <a:rPr lang="nn-NO">
                <a:latin typeface="Arial"/>
                <a:cs typeface="Arial"/>
              </a:rPr>
              <a:t>Kontaktlærar: Bente </a:t>
            </a:r>
            <a:endParaRPr lang="nn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 b="1">
                <a:solidFill>
                  <a:srgbClr val="C00000"/>
                </a:solidFill>
                <a:latin typeface="Arial"/>
                <a:cs typeface="Arial"/>
              </a:rPr>
              <a:t>Val av FAU-representant og </a:t>
            </a:r>
            <a:r>
              <a:rPr lang="nb-NO" b="1" err="1">
                <a:solidFill>
                  <a:srgbClr val="C00000"/>
                </a:solidFill>
                <a:latin typeface="Arial"/>
                <a:cs typeface="Arial"/>
              </a:rPr>
              <a:t>klassekontaktar</a:t>
            </a:r>
            <a:r>
              <a:rPr lang="nb-NO" b="1">
                <a:solidFill>
                  <a:srgbClr val="C00000"/>
                </a:solidFill>
                <a:latin typeface="Arial"/>
                <a:cs typeface="Arial"/>
              </a:rPr>
              <a:t> og vara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7FA63A7-D262-564F-76FC-70E8E53D3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5056" y="1700935"/>
            <a:ext cx="4696452" cy="457301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nb-NO" b="1">
                <a:latin typeface="Arial"/>
                <a:cs typeface="Arial"/>
              </a:rPr>
              <a:t>Besøksdag 6.juni </a:t>
            </a:r>
          </a:p>
          <a:p>
            <a:endParaRPr lang="nb-NO" b="1">
              <a:latin typeface="Arial"/>
              <a:cs typeface="Arial"/>
            </a:endParaRPr>
          </a:p>
          <a:p>
            <a:endParaRPr lang="nb-NO" b="1">
              <a:latin typeface="Arial"/>
              <a:cs typeface="Arial"/>
            </a:endParaRPr>
          </a:p>
        </p:txBody>
      </p:sp>
      <p:pic>
        <p:nvPicPr>
          <p:cNvPr id="5" name="Bilete 4" descr="Lærer | Lisa Aisato - nettbutikk">
            <a:extLst>
              <a:ext uri="{FF2B5EF4-FFF2-40B4-BE49-F238E27FC236}">
                <a16:creationId xmlns:a16="http://schemas.microsoft.com/office/drawing/2014/main" id="{5E22A76A-257F-B40F-4F3E-C2D7017F96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955" y="2383714"/>
            <a:ext cx="3798503" cy="378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3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C20149-824A-1255-1FEB-DCCB10D18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/>
                <a:cs typeface="Arial"/>
              </a:rPr>
              <a:t>Praktisk info til slutt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64EBD60-1C6B-D6DB-6A8F-A089AA27D8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nn-NO" sz="2400" b="1" i="0" u="none" strike="noStrike">
                <a:solidFill>
                  <a:srgbClr val="000000"/>
                </a:solidFill>
                <a:effectLst/>
                <a:latin typeface="Aptos"/>
                <a:cs typeface="Arial"/>
              </a:rPr>
              <a:t>Første skuledag er 14.august</a:t>
            </a:r>
            <a:r>
              <a:rPr lang="nn-NO" sz="2400" b="0" i="0">
                <a:solidFill>
                  <a:srgbClr val="000000"/>
                </a:solidFill>
                <a:effectLst/>
                <a:latin typeface="Aptos"/>
                <a:cs typeface="Arial"/>
              </a:rPr>
              <a:t>​</a:t>
            </a:r>
            <a:r>
              <a:rPr lang="nn-NO" sz="2400">
                <a:solidFill>
                  <a:srgbClr val="000000"/>
                </a:solidFill>
                <a:latin typeface="Aptos"/>
                <a:cs typeface="Arial"/>
              </a:rPr>
              <a:t> </a:t>
            </a:r>
            <a:endParaRPr lang="nn-NO" sz="2400"/>
          </a:p>
          <a:p>
            <a:pPr marL="0" indent="0">
              <a:lnSpc>
                <a:spcPts val="2700"/>
              </a:lnSpc>
              <a:buNone/>
            </a:pPr>
            <a:r>
              <a:rPr lang="nn-NO" sz="2400">
                <a:solidFill>
                  <a:srgbClr val="000000"/>
                </a:solidFill>
                <a:latin typeface="Aptos"/>
                <a:cs typeface="Arial"/>
              </a:rPr>
              <a:t> Vi møtes I skulegarden kl. 09.00</a:t>
            </a:r>
            <a:endParaRPr lang="nn-NO" sz="2400"/>
          </a:p>
          <a:p>
            <a:pPr marL="0" indent="0">
              <a:lnSpc>
                <a:spcPts val="2700"/>
              </a:lnSpc>
              <a:buNone/>
            </a:pPr>
            <a:endParaRPr lang="nn-NO" sz="2400">
              <a:solidFill>
                <a:srgbClr val="000000"/>
              </a:solidFill>
              <a:latin typeface="Aptos"/>
              <a:cs typeface="Arial"/>
            </a:endParaRPr>
          </a:p>
          <a:p>
            <a:pPr fontAlgn="base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nn-NO" sz="2400">
                <a:solidFill>
                  <a:srgbClr val="000000"/>
                </a:solidFill>
                <a:latin typeface="Aptos"/>
                <a:cs typeface="Arial"/>
              </a:rPr>
              <a:t>Planleggingsdagar 12.-13. august </a:t>
            </a:r>
          </a:p>
          <a:p>
            <a:pPr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nn-NO" sz="2400" b="0" i="0" u="none" strike="noStrike">
                <a:solidFill>
                  <a:srgbClr val="000000"/>
                </a:solidFill>
                <a:effectLst/>
                <a:latin typeface="Aptos"/>
                <a:cs typeface="Arial"/>
              </a:rPr>
              <a:t>Skuleruta ligg på heimesida</a:t>
            </a:r>
            <a:r>
              <a:rPr lang="nn-NO" sz="2400" b="0" i="0">
                <a:solidFill>
                  <a:srgbClr val="000000"/>
                </a:solidFill>
                <a:effectLst/>
                <a:latin typeface="Aptos"/>
                <a:cs typeface="Arial"/>
              </a:rPr>
              <a:t>​</a:t>
            </a:r>
            <a:endParaRPr lang="nn-NO" sz="2400"/>
          </a:p>
          <a:p>
            <a:pPr marL="0" indent="0" algn="l" rtl="0" fontAlgn="base">
              <a:lnSpc>
                <a:spcPts val="2700"/>
              </a:lnSpc>
              <a:buNone/>
            </a:pPr>
            <a:endParaRPr lang="nn-NO" sz="2400" b="0" i="0">
              <a:solidFill>
                <a:srgbClr val="000000"/>
              </a:solidFill>
              <a:effectLst/>
              <a:latin typeface="Aptos"/>
              <a:cs typeface="Arial"/>
            </a:endParaRPr>
          </a:p>
          <a:p>
            <a:pPr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nn-NO" sz="2400">
                <a:latin typeface="Aptos"/>
                <a:cs typeface="Arial"/>
              </a:rPr>
              <a:t>Dokument til utdeling: </a:t>
            </a:r>
            <a:br>
              <a:rPr lang="nn-NO" sz="2400">
                <a:latin typeface="Aptos"/>
                <a:cs typeface="Arial"/>
              </a:rPr>
            </a:br>
            <a:r>
              <a:rPr lang="nn-NO" sz="2400">
                <a:latin typeface="Aptos"/>
                <a:cs typeface="Arial"/>
              </a:rPr>
              <a:t>Klasseliste, info om skolebibliotek m.m.</a:t>
            </a:r>
            <a:endParaRPr lang="nb-NO" sz="2400">
              <a:latin typeface="Apto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CB6BD-7C7F-29E6-46C9-ECC7DF9710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ts val="2700"/>
              </a:lnSpc>
              <a:buNone/>
            </a:pPr>
            <a:endParaRPr lang="nn-NO" sz="1300">
              <a:latin typeface="Aptos"/>
              <a:cs typeface="Arial"/>
            </a:endParaRPr>
          </a:p>
          <a:p>
            <a:endParaRPr lang="nn-NO"/>
          </a:p>
        </p:txBody>
      </p:sp>
      <p:pic>
        <p:nvPicPr>
          <p:cNvPr id="6" name="Bilete 5" descr="LISA AISATO viser nå ny utstilling i galleriet. Vi hyller lærerne med dette  flotte bildet, som har tittel Læreren vår. Bildene selges direkte fra vegg.  Også utstilling med 30 andre kunstnere. Velkommen">
            <a:extLst>
              <a:ext uri="{FF2B5EF4-FFF2-40B4-BE49-F238E27FC236}">
                <a16:creationId xmlns:a16="http://schemas.microsoft.com/office/drawing/2014/main" id="{8C905CB2-8A9C-6026-11E7-A471402A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334" y="1831921"/>
            <a:ext cx="3456917" cy="412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74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>
            <a:extLst>
              <a:ext uri="{FF2B5EF4-FFF2-40B4-BE49-F238E27FC236}">
                <a16:creationId xmlns:a16="http://schemas.microsoft.com/office/drawing/2014/main" id="{54279990-3285-88C8-A12A-7171625BF1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989" b="2957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BE6165E-6912-43E3-8B7F-0B2FC3E2D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712177"/>
            <a:ext cx="10515600" cy="1544135"/>
          </a:xfrm>
        </p:spPr>
        <p:txBody>
          <a:bodyPr/>
          <a:lstStyle/>
          <a:p>
            <a:r>
              <a:rPr lang="nb-NO"/>
              <a:t>Støtteapparat og </a:t>
            </a:r>
            <a:br>
              <a:rPr lang="nb-NO"/>
            </a:br>
            <a:r>
              <a:rPr lang="nb-NO" err="1"/>
              <a:t>samarbeidsparnarar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50A7E3-A979-CC0A-9BAD-837E4953B9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2814451"/>
            <a:ext cx="10515600" cy="3331371"/>
          </a:xfrm>
        </p:spPr>
        <p:txBody>
          <a:bodyPr>
            <a:normAutofit lnSpcReduction="10000"/>
          </a:bodyPr>
          <a:lstStyle/>
          <a:p>
            <a:r>
              <a:rPr lang="nb-NO"/>
              <a:t>LLE og miljøteam</a:t>
            </a:r>
          </a:p>
          <a:p>
            <a:r>
              <a:rPr lang="nb-NO"/>
              <a:t>PPT – Pedagogisk psykologisk </a:t>
            </a:r>
            <a:r>
              <a:rPr lang="nb-NO" err="1"/>
              <a:t>teneste</a:t>
            </a:r>
            <a:endParaRPr lang="nb-NO"/>
          </a:p>
          <a:p>
            <a:r>
              <a:rPr lang="nb-NO" err="1"/>
              <a:t>Helsesjukepleiar</a:t>
            </a:r>
            <a:endParaRPr lang="nb-NO"/>
          </a:p>
          <a:p>
            <a:r>
              <a:rPr lang="nb-NO" err="1"/>
              <a:t>Fysio</a:t>
            </a:r>
            <a:r>
              <a:rPr lang="nb-NO"/>
              <a:t>- og ergoterapi</a:t>
            </a:r>
          </a:p>
          <a:p>
            <a:r>
              <a:rPr lang="nb-NO"/>
              <a:t>Familiesenteret, barnevern</a:t>
            </a:r>
          </a:p>
          <a:p>
            <a:r>
              <a:rPr lang="nb-NO"/>
              <a:t>BUP – Helsevern, </a:t>
            </a:r>
            <a:r>
              <a:rPr lang="nb-NO" err="1"/>
              <a:t>barne</a:t>
            </a:r>
            <a:r>
              <a:rPr lang="nb-NO"/>
              <a:t> og </a:t>
            </a:r>
            <a:r>
              <a:rPr lang="nb-NO" err="1"/>
              <a:t>ungd.psykiatrisk</a:t>
            </a:r>
            <a:r>
              <a:rPr lang="nb-NO"/>
              <a:t> avd.</a:t>
            </a:r>
          </a:p>
          <a:p>
            <a:r>
              <a:rPr lang="nb-NO"/>
              <a:t>BTI-modellen</a:t>
            </a:r>
          </a:p>
        </p:txBody>
      </p:sp>
    </p:spTree>
    <p:extLst>
      <p:ext uri="{BB962C8B-B14F-4D97-AF65-F5344CB8AC3E}">
        <p14:creationId xmlns:p14="http://schemas.microsoft.com/office/powerpoint/2010/main" val="1830799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C90D6F-E034-E96F-612E-3B2A8537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1404288"/>
            <a:ext cx="10515600" cy="944563"/>
          </a:xfrm>
        </p:spPr>
        <p:txBody>
          <a:bodyPr/>
          <a:lstStyle/>
          <a:p>
            <a:r>
              <a:rPr lang="nb-NO">
                <a:latin typeface="Arial"/>
                <a:cs typeface="Arial"/>
              </a:rPr>
              <a:t>På Frøyland skule meiner me ... </a:t>
            </a:r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7BDCF94-4F51-3A77-8E3E-848D61F851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2347504"/>
            <a:ext cx="10515600" cy="379831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457200" indent="-457200"/>
            <a:r>
              <a:rPr lang="nn-NO">
                <a:latin typeface="Arial"/>
                <a:cs typeface="Arial"/>
              </a:rPr>
              <a:t>Alle barn kan og vil </a:t>
            </a:r>
          </a:p>
          <a:p>
            <a:pPr marL="457200" indent="-457200"/>
            <a:r>
              <a:rPr lang="nn-NO" err="1">
                <a:latin typeface="Arial"/>
                <a:cs typeface="Arial"/>
              </a:rPr>
              <a:t>Inkludering</a:t>
            </a:r>
            <a:r>
              <a:rPr lang="nn-NO">
                <a:latin typeface="Arial"/>
                <a:cs typeface="Arial"/>
              </a:rPr>
              <a:t> i klassen og for dei som skal ha individuell tilrettelegging. </a:t>
            </a:r>
          </a:p>
          <a:p>
            <a:pPr marL="457200" indent="-457200"/>
            <a:r>
              <a:rPr lang="nn-NO">
                <a:latin typeface="Arial"/>
                <a:cs typeface="Arial"/>
              </a:rPr>
              <a:t>Trygge rammer er viktige: Relasjonar, friminutt, overgangar</a:t>
            </a:r>
            <a:endParaRPr lang="nn-NO"/>
          </a:p>
          <a:p>
            <a:pPr marL="457200" indent="-457200"/>
            <a:r>
              <a:rPr lang="nn-NO">
                <a:latin typeface="Arial"/>
                <a:cs typeface="Arial"/>
              </a:rPr>
              <a:t>Alle elevane er våre elevar- alle på skulen og i SFO</a:t>
            </a:r>
          </a:p>
          <a:p>
            <a:pPr marL="457200" indent="-457200"/>
            <a:r>
              <a:rPr lang="nn-NO">
                <a:latin typeface="Arial"/>
                <a:cs typeface="Arial"/>
              </a:rPr>
              <a:t>Ta kontakt om eit barn viser teikn til å grue seg eller ikkje vil på skulen</a:t>
            </a:r>
            <a:endParaRPr lang="nn-NO"/>
          </a:p>
          <a:p>
            <a:pPr marL="457200" indent="-457200"/>
            <a:r>
              <a:rPr lang="nn-NO">
                <a:latin typeface="Arial"/>
                <a:cs typeface="Arial"/>
              </a:rPr>
              <a:t>Samarbeid med heimen.. </a:t>
            </a:r>
            <a:r>
              <a:rPr lang="nn-NO" err="1">
                <a:latin typeface="Arial"/>
                <a:cs typeface="Arial"/>
              </a:rPr>
              <a:t>Fau</a:t>
            </a:r>
            <a:r>
              <a:rPr lang="nn-NO">
                <a:latin typeface="Arial"/>
                <a:cs typeface="Arial"/>
              </a:rPr>
              <a:t>, SU, foreldrerepresentant</a:t>
            </a:r>
            <a:endParaRPr lang="nn-NO"/>
          </a:p>
          <a:p>
            <a:pPr marL="457200" indent="-457200"/>
            <a:r>
              <a:rPr lang="nn-NO">
                <a:latin typeface="Arial"/>
                <a:cs typeface="Arial"/>
              </a:rPr>
              <a:t>Informasjon og medverknad …. </a:t>
            </a:r>
            <a:endParaRPr lang="nn-NO"/>
          </a:p>
          <a:p>
            <a:pPr marL="457200" indent="-457200"/>
            <a:endParaRPr lang="nb-NO"/>
          </a:p>
        </p:txBody>
      </p:sp>
      <p:pic>
        <p:nvPicPr>
          <p:cNvPr id="4" name="Bilde 3" descr="1. Klasse - Bilder zum Schulanfang - Sprüche-Suche">
            <a:extLst>
              <a:ext uri="{FF2B5EF4-FFF2-40B4-BE49-F238E27FC236}">
                <a16:creationId xmlns:a16="http://schemas.microsoft.com/office/drawing/2014/main" id="{C9D16189-5969-A4E8-EB71-9FBF30C3B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800" y="923925"/>
            <a:ext cx="17145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35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BB401D-7E30-411A-B349-93895DF22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932786"/>
            <a:ext cx="10515600" cy="771382"/>
          </a:xfrm>
        </p:spPr>
        <p:txBody>
          <a:bodyPr/>
          <a:lstStyle/>
          <a:p>
            <a:r>
              <a:rPr lang="nb-NO">
                <a:latin typeface="Arial"/>
                <a:cs typeface="Arial"/>
              </a:rPr>
              <a:t>Slik kan de bidra til </a:t>
            </a:r>
            <a:r>
              <a:rPr lang="nb-NO" err="1">
                <a:latin typeface="Arial"/>
                <a:cs typeface="Arial"/>
              </a:rPr>
              <a:t>eit</a:t>
            </a:r>
            <a:r>
              <a:rPr lang="nb-NO">
                <a:latin typeface="Arial"/>
                <a:cs typeface="Arial"/>
              </a:rPr>
              <a:t> godt </a:t>
            </a:r>
            <a:r>
              <a:rPr lang="nb-NO" err="1">
                <a:latin typeface="Arial"/>
                <a:cs typeface="Arial"/>
              </a:rPr>
              <a:t>skulemiljø</a:t>
            </a:r>
            <a:endParaRPr lang="nb-NO" err="1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3BFE34A-DA00-4FA4-BDAA-5A19A83780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1919578"/>
            <a:ext cx="10515600" cy="4226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>
                <a:latin typeface="Arial"/>
                <a:cs typeface="Arial"/>
              </a:rPr>
              <a:t>Inkluder og ver raus</a:t>
            </a:r>
          </a:p>
          <a:p>
            <a:r>
              <a:rPr lang="nn-NO">
                <a:latin typeface="Arial"/>
                <a:cs typeface="Arial"/>
              </a:rPr>
              <a:t>Framsnakk skulen </a:t>
            </a:r>
            <a:br>
              <a:rPr lang="nn-NO">
                <a:latin typeface="Arial"/>
                <a:cs typeface="Arial"/>
              </a:rPr>
            </a:br>
            <a:r>
              <a:rPr lang="nn-NO">
                <a:latin typeface="Arial"/>
                <a:cs typeface="Arial"/>
              </a:rPr>
              <a:t>og kvarandre</a:t>
            </a:r>
          </a:p>
          <a:p>
            <a:r>
              <a:rPr lang="nn-NO">
                <a:latin typeface="Arial"/>
                <a:cs typeface="Arial"/>
              </a:rPr>
              <a:t>Tru det beste, og </a:t>
            </a:r>
            <a:br>
              <a:rPr lang="nn-NO">
                <a:latin typeface="Arial"/>
                <a:cs typeface="Arial"/>
              </a:rPr>
            </a:br>
            <a:r>
              <a:rPr lang="nn-NO">
                <a:latin typeface="Arial"/>
                <a:cs typeface="Arial"/>
              </a:rPr>
              <a:t>ta kontakt om du har</a:t>
            </a:r>
            <a:br>
              <a:rPr lang="nn-NO">
                <a:latin typeface="Arial"/>
                <a:cs typeface="Arial"/>
              </a:rPr>
            </a:br>
            <a:r>
              <a:rPr lang="nn-NO">
                <a:latin typeface="Arial"/>
                <a:cs typeface="Arial"/>
              </a:rPr>
              <a:t>spørsmål</a:t>
            </a:r>
          </a:p>
          <a:p>
            <a:pPr marL="0" indent="0">
              <a:buNone/>
            </a:pPr>
            <a:endParaRPr lang="nn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6AB0799-662B-33CA-1735-F5B114470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8731" y="1918401"/>
            <a:ext cx="6868285" cy="421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9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BF39EEE2-31CB-FB65-1DC7-B0DF3BEA1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59" t="1770" r="12414" b="-1770"/>
          <a:stretch/>
        </p:blipFill>
        <p:spPr>
          <a:xfrm>
            <a:off x="6341636" y="640831"/>
            <a:ext cx="4113900" cy="5461389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7BD0A1-8368-29BC-5729-375CC6EF1E7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585351" cy="388130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nb-NO" sz="2000">
                <a:latin typeface="Arial"/>
                <a:cs typeface="Arial"/>
              </a:rPr>
              <a:t>Sjå det enkelte barn, og </a:t>
            </a:r>
            <a:r>
              <a:rPr lang="nb-NO" sz="2000" err="1">
                <a:latin typeface="Arial"/>
                <a:cs typeface="Arial"/>
              </a:rPr>
              <a:t>byggja</a:t>
            </a:r>
            <a:r>
              <a:rPr lang="nb-NO" sz="2000">
                <a:latin typeface="Arial"/>
                <a:cs typeface="Arial"/>
              </a:rPr>
              <a:t> </a:t>
            </a:r>
            <a:r>
              <a:rPr lang="nb-NO" sz="2000" err="1">
                <a:latin typeface="Arial"/>
                <a:cs typeface="Arial"/>
              </a:rPr>
              <a:t>eit</a:t>
            </a:r>
            <a:r>
              <a:rPr lang="nb-NO" sz="2000">
                <a:latin typeface="Arial"/>
                <a:cs typeface="Arial"/>
              </a:rPr>
              <a:t> sterkt og godt kollektiv. Fokus på at alle skal </a:t>
            </a:r>
            <a:r>
              <a:rPr lang="nb-NO" sz="2000" err="1">
                <a:latin typeface="Arial"/>
                <a:cs typeface="Arial"/>
              </a:rPr>
              <a:t>vera</a:t>
            </a:r>
            <a:r>
              <a:rPr lang="nb-NO" sz="2000">
                <a:latin typeface="Arial"/>
                <a:cs typeface="Arial"/>
              </a:rPr>
              <a:t> </a:t>
            </a:r>
            <a:r>
              <a:rPr lang="nb-NO" sz="2000" err="1">
                <a:latin typeface="Arial"/>
                <a:cs typeface="Arial"/>
              </a:rPr>
              <a:t>ein</a:t>
            </a:r>
            <a:r>
              <a:rPr lang="nb-NO" sz="2000">
                <a:latin typeface="Arial"/>
                <a:cs typeface="Arial"/>
              </a:rPr>
              <a:t> del av gruppa og ha det trygt og godt.</a:t>
            </a:r>
          </a:p>
          <a:p>
            <a:pPr>
              <a:lnSpc>
                <a:spcPct val="110000"/>
              </a:lnSpc>
            </a:pPr>
            <a:r>
              <a:rPr lang="nb-NO" sz="2000">
                <a:latin typeface="Arial"/>
                <a:cs typeface="Arial"/>
              </a:rPr>
              <a:t>Viktig med kontinuitet, struktur, faste rytmer –skaper trygghet og forutsigbarhet og då er det sjølvsagt viktig å </a:t>
            </a:r>
            <a:r>
              <a:rPr lang="nb-NO" sz="2000" err="1">
                <a:latin typeface="Arial"/>
                <a:cs typeface="Arial"/>
              </a:rPr>
              <a:t>vera</a:t>
            </a:r>
            <a:r>
              <a:rPr lang="nb-NO" sz="2000">
                <a:latin typeface="Arial"/>
                <a:cs typeface="Arial"/>
              </a:rPr>
              <a:t> </a:t>
            </a:r>
            <a:r>
              <a:rPr lang="nb-NO" sz="2000" err="1">
                <a:latin typeface="Arial"/>
                <a:cs typeface="Arial"/>
              </a:rPr>
              <a:t>tilstade</a:t>
            </a:r>
            <a:r>
              <a:rPr lang="nb-NO" sz="2000">
                <a:latin typeface="Arial"/>
                <a:cs typeface="Arial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nb-NO" sz="2000">
                <a:latin typeface="Arial"/>
                <a:cs typeface="Arial"/>
              </a:rPr>
              <a:t>De som </a:t>
            </a:r>
            <a:r>
              <a:rPr lang="nb-NO" sz="2000" err="1">
                <a:latin typeface="Arial"/>
                <a:cs typeface="Arial"/>
              </a:rPr>
              <a:t>føresette</a:t>
            </a:r>
            <a:r>
              <a:rPr lang="nb-NO" sz="2000">
                <a:latin typeface="Arial"/>
                <a:cs typeface="Arial"/>
              </a:rPr>
              <a:t> – </a:t>
            </a:r>
            <a:r>
              <a:rPr lang="nb-NO" sz="2000" err="1">
                <a:latin typeface="Arial"/>
                <a:cs typeface="Arial"/>
              </a:rPr>
              <a:t>vera</a:t>
            </a:r>
            <a:r>
              <a:rPr lang="nb-NO" sz="2000">
                <a:latin typeface="Arial"/>
                <a:cs typeface="Arial"/>
              </a:rPr>
              <a:t> interesserte i </a:t>
            </a:r>
            <a:r>
              <a:rPr lang="nb-NO" sz="2000" err="1">
                <a:latin typeface="Arial"/>
                <a:cs typeface="Arial"/>
              </a:rPr>
              <a:t>medelevar</a:t>
            </a:r>
            <a:r>
              <a:rPr lang="nb-NO" sz="2000">
                <a:latin typeface="Arial"/>
                <a:cs typeface="Arial"/>
              </a:rPr>
              <a:t> og korleis </a:t>
            </a:r>
            <a:r>
              <a:rPr lang="nb-NO" sz="2000" err="1">
                <a:latin typeface="Arial"/>
                <a:cs typeface="Arial"/>
              </a:rPr>
              <a:t>ein</a:t>
            </a:r>
            <a:r>
              <a:rPr lang="nb-NO" sz="2000">
                <a:latin typeface="Arial"/>
                <a:cs typeface="Arial"/>
              </a:rPr>
              <a:t> </a:t>
            </a:r>
            <a:r>
              <a:rPr lang="nb-NO" sz="2000" err="1">
                <a:latin typeface="Arial"/>
                <a:cs typeface="Arial"/>
              </a:rPr>
              <a:t>samhandlar</a:t>
            </a:r>
            <a:r>
              <a:rPr lang="nb-NO" sz="2000">
                <a:latin typeface="Arial"/>
                <a:cs typeface="Arial"/>
              </a:rPr>
              <a:t>. Vennegruppene er </a:t>
            </a:r>
            <a:r>
              <a:rPr lang="nb-NO" sz="2000" err="1">
                <a:latin typeface="Arial"/>
                <a:cs typeface="Arial"/>
              </a:rPr>
              <a:t>ein</a:t>
            </a:r>
            <a:r>
              <a:rPr lang="nb-NO" sz="2000">
                <a:latin typeface="Arial"/>
                <a:cs typeface="Arial"/>
              </a:rPr>
              <a:t> god arena til å </a:t>
            </a:r>
            <a:r>
              <a:rPr lang="nb-NO" sz="2000" err="1">
                <a:latin typeface="Arial"/>
                <a:cs typeface="Arial"/>
              </a:rPr>
              <a:t>verta</a:t>
            </a:r>
            <a:r>
              <a:rPr lang="nb-NO" sz="2000">
                <a:latin typeface="Arial"/>
                <a:cs typeface="Arial"/>
              </a:rPr>
              <a:t> kjente.</a:t>
            </a:r>
          </a:p>
          <a:p>
            <a:pPr>
              <a:lnSpc>
                <a:spcPct val="110000"/>
              </a:lnSpc>
            </a:pPr>
            <a:r>
              <a:rPr lang="nb-NO" sz="2000">
                <a:latin typeface="Arial"/>
                <a:cs typeface="Arial"/>
              </a:rPr>
              <a:t>Må </a:t>
            </a:r>
            <a:r>
              <a:rPr lang="nb-NO" sz="2000" err="1">
                <a:latin typeface="Arial"/>
                <a:cs typeface="Arial"/>
              </a:rPr>
              <a:t>ikkje</a:t>
            </a:r>
            <a:r>
              <a:rPr lang="nb-NO" sz="2000">
                <a:latin typeface="Arial"/>
                <a:cs typeface="Arial"/>
              </a:rPr>
              <a:t> </a:t>
            </a:r>
            <a:r>
              <a:rPr lang="nb-NO" sz="2000" err="1">
                <a:latin typeface="Arial"/>
                <a:cs typeface="Arial"/>
              </a:rPr>
              <a:t>vera</a:t>
            </a:r>
            <a:r>
              <a:rPr lang="nb-NO" sz="2000">
                <a:latin typeface="Arial"/>
                <a:cs typeface="Arial"/>
              </a:rPr>
              <a:t> </a:t>
            </a:r>
            <a:r>
              <a:rPr lang="nb-NO" sz="2000" err="1">
                <a:latin typeface="Arial"/>
                <a:cs typeface="Arial"/>
              </a:rPr>
              <a:t>besteven</a:t>
            </a:r>
            <a:r>
              <a:rPr lang="nb-NO" sz="2000">
                <a:latin typeface="Arial"/>
                <a:cs typeface="Arial"/>
              </a:rPr>
              <a:t> med alle, men </a:t>
            </a:r>
            <a:r>
              <a:rPr lang="nb-NO" sz="2000" err="1">
                <a:latin typeface="Arial"/>
                <a:cs typeface="Arial"/>
              </a:rPr>
              <a:t>ein</a:t>
            </a:r>
            <a:r>
              <a:rPr lang="nb-NO" sz="2000">
                <a:latin typeface="Arial"/>
                <a:cs typeface="Arial"/>
              </a:rPr>
              <a:t> skal </a:t>
            </a:r>
            <a:r>
              <a:rPr lang="nb-NO" sz="2000" err="1">
                <a:latin typeface="Arial"/>
                <a:cs typeface="Arial"/>
              </a:rPr>
              <a:t>vera</a:t>
            </a:r>
            <a:r>
              <a:rPr lang="nb-NO" sz="2000">
                <a:latin typeface="Arial"/>
                <a:cs typeface="Arial"/>
              </a:rPr>
              <a:t> </a:t>
            </a:r>
            <a:r>
              <a:rPr lang="nb-NO" sz="2000" err="1">
                <a:latin typeface="Arial"/>
                <a:cs typeface="Arial"/>
              </a:rPr>
              <a:t>vennlege</a:t>
            </a:r>
            <a:r>
              <a:rPr lang="nb-NO" sz="2000">
                <a:latin typeface="Arial"/>
                <a:cs typeface="Arial"/>
              </a:rPr>
              <a:t> mot alle.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3A1E1E0-9F6E-4F61-7CE0-4251F1ADB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nb-NO"/>
              <a:t>Godt klassemiljø </a:t>
            </a:r>
          </a:p>
        </p:txBody>
      </p:sp>
    </p:spTree>
    <p:extLst>
      <p:ext uri="{BB962C8B-B14F-4D97-AF65-F5344CB8AC3E}">
        <p14:creationId xmlns:p14="http://schemas.microsoft.com/office/powerpoint/2010/main" val="72182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7" descr="Et bilde som inneholder tekst, person, svømme&#10;&#10;Automatisk generert beskrivelse">
            <a:extLst>
              <a:ext uri="{FF2B5EF4-FFF2-40B4-BE49-F238E27FC236}">
                <a16:creationId xmlns:a16="http://schemas.microsoft.com/office/drawing/2014/main" id="{F0969A79-3A61-E42D-A794-DD111B080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83" r="2" b="2"/>
          <a:stretch/>
        </p:blipFill>
        <p:spPr>
          <a:xfrm>
            <a:off x="6923314" y="265938"/>
            <a:ext cx="5057192" cy="6358797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B827082B-1676-A554-2549-ADF8D5BD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979715"/>
            <a:ext cx="10515600" cy="933061"/>
          </a:xfrm>
        </p:spPr>
        <p:txBody>
          <a:bodyPr/>
          <a:lstStyle/>
          <a:p>
            <a:r>
              <a:rPr lang="nn-NO">
                <a:latin typeface="Aptos" panose="020B0004020202020204" pitchFamily="34" charset="0"/>
              </a:rPr>
              <a:t>Tema i dag: </a:t>
            </a:r>
          </a:p>
        </p:txBody>
      </p:sp>
      <p:sp>
        <p:nvSpPr>
          <p:cNvPr id="3" name="Plasshaldar for tekst 2">
            <a:extLst>
              <a:ext uri="{FF2B5EF4-FFF2-40B4-BE49-F238E27FC236}">
                <a16:creationId xmlns:a16="http://schemas.microsoft.com/office/drawing/2014/main" id="{BDB094A5-2F8D-6C3A-133D-D36F8B334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2099388"/>
            <a:ext cx="10515600" cy="4046435"/>
          </a:xfrm>
        </p:spPr>
        <p:txBody>
          <a:bodyPr>
            <a:normAutofit fontScale="92500" lnSpcReduction="10000"/>
          </a:bodyPr>
          <a:lstStyle/>
          <a:p>
            <a:r>
              <a:rPr lang="nn-NO">
                <a:latin typeface="Aptos" panose="020B0004020202020204" pitchFamily="34" charset="0"/>
              </a:rPr>
              <a:t>Oppdraget vårt og styringsdokument</a:t>
            </a:r>
          </a:p>
          <a:p>
            <a:r>
              <a:rPr lang="nn-NO">
                <a:latin typeface="Aptos" panose="020B0004020202020204" pitchFamily="34" charset="0"/>
              </a:rPr>
              <a:t>Samarbeid mellom skule og heim</a:t>
            </a:r>
          </a:p>
          <a:p>
            <a:r>
              <a:rPr lang="nn-NO">
                <a:latin typeface="Aptos" panose="020B0004020202020204" pitchFamily="34" charset="0"/>
              </a:rPr>
              <a:t>God skulestart og fokus i 1.klasse</a:t>
            </a:r>
          </a:p>
          <a:p>
            <a:r>
              <a:rPr lang="nn-NO">
                <a:latin typeface="Aptos" panose="020B0004020202020204" pitchFamily="34" charset="0"/>
              </a:rPr>
              <a:t>Praktisk info</a:t>
            </a:r>
          </a:p>
          <a:p>
            <a:r>
              <a:rPr lang="nn-NO">
                <a:latin typeface="Aptos" panose="020B0004020202020204" pitchFamily="34" charset="0"/>
              </a:rPr>
              <a:t>Bruk av digitale læremiddel- iPad i skulen</a:t>
            </a:r>
          </a:p>
          <a:p>
            <a:r>
              <a:rPr lang="nn-NO">
                <a:latin typeface="Aptos" panose="020B0004020202020204" pitchFamily="34" charset="0"/>
              </a:rPr>
              <a:t>Kontaktlærarar og klassar</a:t>
            </a:r>
          </a:p>
          <a:p>
            <a:r>
              <a:rPr lang="nn-NO">
                <a:latin typeface="Aptos" panose="020B0004020202020204" pitchFamily="34" charset="0"/>
              </a:rPr>
              <a:t>SFO </a:t>
            </a:r>
          </a:p>
          <a:p>
            <a:r>
              <a:rPr lang="nn-NO">
                <a:latin typeface="Aptos" panose="020B0004020202020204" pitchFamily="34" charset="0"/>
              </a:rPr>
              <a:t>Besøksdag </a:t>
            </a:r>
          </a:p>
          <a:p>
            <a:r>
              <a:rPr lang="nn-NO">
                <a:latin typeface="Aptos" panose="020B0004020202020204" pitchFamily="34" charset="0"/>
              </a:rPr>
              <a:t>Spørsmål </a:t>
            </a:r>
          </a:p>
        </p:txBody>
      </p:sp>
    </p:spTree>
    <p:extLst>
      <p:ext uri="{BB962C8B-B14F-4D97-AF65-F5344CB8AC3E}">
        <p14:creationId xmlns:p14="http://schemas.microsoft.com/office/powerpoint/2010/main" val="391378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4D44E66-8729-406B-C7A0-E7CFFC988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1166327"/>
            <a:ext cx="5177900" cy="1194317"/>
          </a:xfrm>
        </p:spPr>
        <p:txBody>
          <a:bodyPr>
            <a:noAutofit/>
          </a:bodyPr>
          <a:lstStyle/>
          <a:p>
            <a:r>
              <a:rPr lang="nb-NO" sz="3600">
                <a:latin typeface="Aptos" panose="020B0004020202020204" pitchFamily="34" charset="0"/>
              </a:rPr>
              <a:t>§1 Oppdraget- Formål </a:t>
            </a:r>
            <a:br>
              <a:rPr lang="nb-NO" sz="3600">
                <a:latin typeface="Aptos" panose="020B0004020202020204" pitchFamily="34" charset="0"/>
              </a:rPr>
            </a:br>
            <a:r>
              <a:rPr lang="nb-NO" sz="3600">
                <a:latin typeface="Aptos" panose="020B0004020202020204" pitchFamily="34" charset="0"/>
              </a:rPr>
              <a:t>Danning og utdanning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7FAF7DD-6289-A92C-1485-42C83E619A0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2425959"/>
            <a:ext cx="5313524" cy="394684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n-NO" noProof="0">
                <a:latin typeface="Aptos" panose="020B0004020202020204" pitchFamily="34" charset="0"/>
              </a:rPr>
              <a:t>Skulen skal i samarbeid med heim opne dører mot verda og framtida… (§1-3) </a:t>
            </a:r>
          </a:p>
          <a:p>
            <a:r>
              <a:rPr lang="nn-NO" noProof="0">
                <a:latin typeface="Aptos" panose="020B0004020202020204" pitchFamily="34" charset="0"/>
              </a:rPr>
              <a:t>Legge til rette for at barn og ungdom får opplæring i eit godt miljø (§1-1) </a:t>
            </a:r>
          </a:p>
          <a:p>
            <a:r>
              <a:rPr lang="nn-NO" noProof="0">
                <a:latin typeface="Aptos" panose="020B0004020202020204" pitchFamily="34" charset="0"/>
              </a:rPr>
              <a:t>«Me skal gje elvane lyst på livet og evne til å meistra det» </a:t>
            </a:r>
          </a:p>
          <a:p>
            <a:r>
              <a:rPr lang="nn-NO" sz="2600" b="1" noProof="0">
                <a:latin typeface="Aptos"/>
                <a:cs typeface="Arial"/>
              </a:rPr>
              <a:t>Lov om grunnskuleopplæring</a:t>
            </a:r>
            <a:r>
              <a:rPr lang="nn-NO" sz="2600" noProof="0">
                <a:latin typeface="Aptos"/>
                <a:cs typeface="Arial"/>
              </a:rPr>
              <a:t>, </a:t>
            </a:r>
            <a:br>
              <a:rPr lang="nn-NO" sz="2600">
                <a:latin typeface="Aptos"/>
                <a:cs typeface="Arial"/>
              </a:rPr>
            </a:br>
            <a:r>
              <a:rPr lang="nn-NO" sz="2600" noProof="0">
                <a:latin typeface="Aptos"/>
                <a:cs typeface="Arial"/>
              </a:rPr>
              <a:t>LK 2020 og forskrift til lova, strategiplan oppvekst TK</a:t>
            </a:r>
          </a:p>
        </p:txBody>
      </p:sp>
      <p:pic>
        <p:nvPicPr>
          <p:cNvPr id="7" name="Bilde 15" descr="Et bilde som inneholder tekst, utendørs, person&#10;&#10;Automatisk generert beskrivelse">
            <a:extLst>
              <a:ext uri="{FF2B5EF4-FFF2-40B4-BE49-F238E27FC236}">
                <a16:creationId xmlns:a16="http://schemas.microsoft.com/office/drawing/2014/main" id="{C36BEE94-1829-1702-C173-D6C9830A6D8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6417" b="6417"/>
          <a:stretch/>
        </p:blipFill>
        <p:spPr>
          <a:xfrm>
            <a:off x="7308281" y="630252"/>
            <a:ext cx="4732962" cy="5881687"/>
          </a:xfrm>
          <a:custGeom>
            <a:avLst/>
            <a:gdLst/>
            <a:ahLst/>
            <a:cxnLst/>
            <a:rect l="l" t="t" r="r" b="b"/>
            <a:pathLst>
              <a:path w="4404118" h="6858000">
                <a:moveTo>
                  <a:pt x="2339583" y="0"/>
                </a:moveTo>
                <a:lnTo>
                  <a:pt x="2355830" y="61476"/>
                </a:lnTo>
                <a:cubicBezTo>
                  <a:pt x="2361586" y="83045"/>
                  <a:pt x="2368094" y="103971"/>
                  <a:pt x="2377524" y="122586"/>
                </a:cubicBezTo>
                <a:cubicBezTo>
                  <a:pt x="2392415" y="151907"/>
                  <a:pt x="2419460" y="173413"/>
                  <a:pt x="2444420" y="192440"/>
                </a:cubicBezTo>
                <a:cubicBezTo>
                  <a:pt x="2495529" y="231487"/>
                  <a:pt x="2527080" y="290106"/>
                  <a:pt x="2559207" y="349349"/>
                </a:cubicBezTo>
                <a:cubicBezTo>
                  <a:pt x="2571632" y="372606"/>
                  <a:pt x="2588563" y="392138"/>
                  <a:pt x="2602225" y="414481"/>
                </a:cubicBezTo>
                <a:cubicBezTo>
                  <a:pt x="2608496" y="424893"/>
                  <a:pt x="2614942" y="437236"/>
                  <a:pt x="2616684" y="450003"/>
                </a:cubicBezTo>
                <a:cubicBezTo>
                  <a:pt x="2622547" y="490034"/>
                  <a:pt x="2641148" y="514975"/>
                  <a:pt x="2669003" y="533869"/>
                </a:cubicBezTo>
                <a:cubicBezTo>
                  <a:pt x="2681901" y="542764"/>
                  <a:pt x="2691903" y="559689"/>
                  <a:pt x="2700535" y="575333"/>
                </a:cubicBezTo>
                <a:cubicBezTo>
                  <a:pt x="2729512" y="628690"/>
                  <a:pt x="2754821" y="684525"/>
                  <a:pt x="2807479" y="710990"/>
                </a:cubicBezTo>
                <a:cubicBezTo>
                  <a:pt x="2820500" y="717450"/>
                  <a:pt x="2830720" y="740669"/>
                  <a:pt x="2835001" y="758969"/>
                </a:cubicBezTo>
                <a:cubicBezTo>
                  <a:pt x="2842218" y="789390"/>
                  <a:pt x="2843647" y="820083"/>
                  <a:pt x="2870022" y="838495"/>
                </a:cubicBezTo>
                <a:cubicBezTo>
                  <a:pt x="2878885" y="844641"/>
                  <a:pt x="2881584" y="867894"/>
                  <a:pt x="2882402" y="884069"/>
                </a:cubicBezTo>
                <a:cubicBezTo>
                  <a:pt x="2885078" y="932638"/>
                  <a:pt x="2898165" y="960616"/>
                  <a:pt x="2936995" y="969072"/>
                </a:cubicBezTo>
                <a:cubicBezTo>
                  <a:pt x="3007357" y="984417"/>
                  <a:pt x="3043775" y="1046171"/>
                  <a:pt x="3076951" y="1112096"/>
                </a:cubicBezTo>
                <a:cubicBezTo>
                  <a:pt x="3100643" y="1158994"/>
                  <a:pt x="3117151" y="1211409"/>
                  <a:pt x="3141387" y="1257566"/>
                </a:cubicBezTo>
                <a:cubicBezTo>
                  <a:pt x="3153277" y="1279930"/>
                  <a:pt x="3173543" y="1297754"/>
                  <a:pt x="3193071" y="1311394"/>
                </a:cubicBezTo>
                <a:cubicBezTo>
                  <a:pt x="3224094" y="1332909"/>
                  <a:pt x="3241804" y="1362627"/>
                  <a:pt x="3250073" y="1405992"/>
                </a:cubicBezTo>
                <a:cubicBezTo>
                  <a:pt x="3257673" y="1446266"/>
                  <a:pt x="3273857" y="1483664"/>
                  <a:pt x="3283740" y="1523444"/>
                </a:cubicBezTo>
                <a:cubicBezTo>
                  <a:pt x="3293127" y="1560430"/>
                  <a:pt x="3298747" y="1599065"/>
                  <a:pt x="3306504" y="1636638"/>
                </a:cubicBezTo>
                <a:cubicBezTo>
                  <a:pt x="3311477" y="1661025"/>
                  <a:pt x="3314234" y="1687006"/>
                  <a:pt x="3323416" y="1708173"/>
                </a:cubicBezTo>
                <a:cubicBezTo>
                  <a:pt x="3340602" y="1747889"/>
                  <a:pt x="3341593" y="1786419"/>
                  <a:pt x="3330834" y="1831463"/>
                </a:cubicBezTo>
                <a:cubicBezTo>
                  <a:pt x="3323215" y="1863606"/>
                  <a:pt x="3323028" y="1899517"/>
                  <a:pt x="3325458" y="1932531"/>
                </a:cubicBezTo>
                <a:cubicBezTo>
                  <a:pt x="3328288" y="1972134"/>
                  <a:pt x="3328527" y="2009738"/>
                  <a:pt x="3320394" y="2050249"/>
                </a:cubicBezTo>
                <a:cubicBezTo>
                  <a:pt x="3309254" y="2105857"/>
                  <a:pt x="3314506" y="2159685"/>
                  <a:pt x="3338141" y="2210114"/>
                </a:cubicBezTo>
                <a:cubicBezTo>
                  <a:pt x="3363243" y="2264284"/>
                  <a:pt x="3384387" y="2321440"/>
                  <a:pt x="3404628" y="2378738"/>
                </a:cubicBezTo>
                <a:cubicBezTo>
                  <a:pt x="3410511" y="2395084"/>
                  <a:pt x="3411689" y="2418120"/>
                  <a:pt x="3407259" y="2435467"/>
                </a:cubicBezTo>
                <a:cubicBezTo>
                  <a:pt x="3392793" y="2491151"/>
                  <a:pt x="3380194" y="2549275"/>
                  <a:pt x="3356495" y="2599849"/>
                </a:cubicBezTo>
                <a:cubicBezTo>
                  <a:pt x="3320179" y="2677233"/>
                  <a:pt x="3293483" y="2755427"/>
                  <a:pt x="3294074" y="2842361"/>
                </a:cubicBezTo>
                <a:cubicBezTo>
                  <a:pt x="3294172" y="2865245"/>
                  <a:pt x="3302178" y="2890058"/>
                  <a:pt x="3312858" y="2908439"/>
                </a:cubicBezTo>
                <a:cubicBezTo>
                  <a:pt x="3331888" y="2941339"/>
                  <a:pt x="3348643" y="2973100"/>
                  <a:pt x="3351202" y="3016205"/>
                </a:cubicBezTo>
                <a:cubicBezTo>
                  <a:pt x="3353458" y="3055184"/>
                  <a:pt x="3399269" y="3091033"/>
                  <a:pt x="3438099" y="3085336"/>
                </a:cubicBezTo>
                <a:cubicBezTo>
                  <a:pt x="3481887" y="3078970"/>
                  <a:pt x="3514312" y="3095239"/>
                  <a:pt x="3539878" y="3136681"/>
                </a:cubicBezTo>
                <a:cubicBezTo>
                  <a:pt x="3550096" y="3153637"/>
                  <a:pt x="3567509" y="3163435"/>
                  <a:pt x="3579433" y="3179271"/>
                </a:cubicBezTo>
                <a:cubicBezTo>
                  <a:pt x="3589310" y="3192368"/>
                  <a:pt x="3599714" y="3207990"/>
                  <a:pt x="3603096" y="3224801"/>
                </a:cubicBezTo>
                <a:cubicBezTo>
                  <a:pt x="3609269" y="3254802"/>
                  <a:pt x="3620336" y="3275144"/>
                  <a:pt x="3643662" y="3288499"/>
                </a:cubicBezTo>
                <a:cubicBezTo>
                  <a:pt x="3677663" y="3307714"/>
                  <a:pt x="3709940" y="3331312"/>
                  <a:pt x="3743281" y="3352066"/>
                </a:cubicBezTo>
                <a:cubicBezTo>
                  <a:pt x="3762563" y="3364307"/>
                  <a:pt x="3771612" y="3383279"/>
                  <a:pt x="3773604" y="3409971"/>
                </a:cubicBezTo>
                <a:cubicBezTo>
                  <a:pt x="3774973" y="3425409"/>
                  <a:pt x="3774833" y="3445264"/>
                  <a:pt x="3782303" y="3455027"/>
                </a:cubicBezTo>
                <a:cubicBezTo>
                  <a:pt x="3823032" y="3508129"/>
                  <a:pt x="3817073" y="3575628"/>
                  <a:pt x="3816834" y="3641755"/>
                </a:cubicBezTo>
                <a:cubicBezTo>
                  <a:pt x="3816868" y="3649380"/>
                  <a:pt x="3816465" y="3656950"/>
                  <a:pt x="3815414" y="3664423"/>
                </a:cubicBezTo>
                <a:cubicBezTo>
                  <a:pt x="3801919" y="3755638"/>
                  <a:pt x="3815819" y="3842268"/>
                  <a:pt x="3831022" y="3929077"/>
                </a:cubicBezTo>
                <a:cubicBezTo>
                  <a:pt x="3835097" y="3951977"/>
                  <a:pt x="3833989" y="3977140"/>
                  <a:pt x="3833427" y="4001566"/>
                </a:cubicBezTo>
                <a:cubicBezTo>
                  <a:pt x="3832188" y="4065371"/>
                  <a:pt x="3821392" y="4131101"/>
                  <a:pt x="3844622" y="4190727"/>
                </a:cubicBezTo>
                <a:cubicBezTo>
                  <a:pt x="3862782" y="4237659"/>
                  <a:pt x="3887520" y="4278712"/>
                  <a:pt x="3928268" y="4300238"/>
                </a:cubicBezTo>
                <a:cubicBezTo>
                  <a:pt x="3955639" y="4314708"/>
                  <a:pt x="3971141" y="4338123"/>
                  <a:pt x="3977747" y="4374448"/>
                </a:cubicBezTo>
                <a:cubicBezTo>
                  <a:pt x="3983513" y="4405752"/>
                  <a:pt x="3995802" y="4434707"/>
                  <a:pt x="4003670" y="4465215"/>
                </a:cubicBezTo>
                <a:cubicBezTo>
                  <a:pt x="4007817" y="4481320"/>
                  <a:pt x="4013181" y="4499770"/>
                  <a:pt x="4010889" y="4516055"/>
                </a:cubicBezTo>
                <a:cubicBezTo>
                  <a:pt x="4004766" y="4559572"/>
                  <a:pt x="3997230" y="4603706"/>
                  <a:pt x="3985367" y="4645602"/>
                </a:cubicBezTo>
                <a:cubicBezTo>
                  <a:pt x="3979327" y="4666529"/>
                  <a:pt x="3964001" y="4685883"/>
                  <a:pt x="3949671" y="4701292"/>
                </a:cubicBezTo>
                <a:cubicBezTo>
                  <a:pt x="3934619" y="4717144"/>
                  <a:pt x="3926217" y="4732840"/>
                  <a:pt x="3934280" y="4754123"/>
                </a:cubicBezTo>
                <a:cubicBezTo>
                  <a:pt x="3954470" y="4807057"/>
                  <a:pt x="3975168" y="4859522"/>
                  <a:pt x="3997064" y="4911338"/>
                </a:cubicBezTo>
                <a:cubicBezTo>
                  <a:pt x="4000886" y="4920316"/>
                  <a:pt x="4011419" y="4925608"/>
                  <a:pt x="4019528" y="4930834"/>
                </a:cubicBezTo>
                <a:cubicBezTo>
                  <a:pt x="4057441" y="4955228"/>
                  <a:pt x="4096344" y="4977308"/>
                  <a:pt x="4133308" y="5003744"/>
                </a:cubicBezTo>
                <a:cubicBezTo>
                  <a:pt x="4145954" y="5012874"/>
                  <a:pt x="4153881" y="5031960"/>
                  <a:pt x="4163240" y="5047160"/>
                </a:cubicBezTo>
                <a:cubicBezTo>
                  <a:pt x="4166325" y="5051950"/>
                  <a:pt x="4165736" y="5060853"/>
                  <a:pt x="4169223" y="5064337"/>
                </a:cubicBezTo>
                <a:cubicBezTo>
                  <a:pt x="4201572" y="5095297"/>
                  <a:pt x="4199843" y="5142157"/>
                  <a:pt x="4206880" y="5186434"/>
                </a:cubicBezTo>
                <a:cubicBezTo>
                  <a:pt x="4212828" y="5224301"/>
                  <a:pt x="4215657" y="5263904"/>
                  <a:pt x="4222813" y="5299486"/>
                </a:cubicBezTo>
                <a:cubicBezTo>
                  <a:pt x="4234060" y="5354705"/>
                  <a:pt x="4242835" y="5405490"/>
                  <a:pt x="4235257" y="5464049"/>
                </a:cubicBezTo>
                <a:cubicBezTo>
                  <a:pt x="4232096" y="5488106"/>
                  <a:pt x="4247880" y="5518914"/>
                  <a:pt x="4261474" y="5540158"/>
                </a:cubicBezTo>
                <a:cubicBezTo>
                  <a:pt x="4287766" y="5581156"/>
                  <a:pt x="4293039" y="5623827"/>
                  <a:pt x="4280115" y="5674826"/>
                </a:cubicBezTo>
                <a:cubicBezTo>
                  <a:pt x="4275759" y="5691638"/>
                  <a:pt x="4279993" y="5711838"/>
                  <a:pt x="4282322" y="5729864"/>
                </a:cubicBezTo>
                <a:cubicBezTo>
                  <a:pt x="4284366" y="5746757"/>
                  <a:pt x="4288475" y="5763124"/>
                  <a:pt x="4293132" y="5778754"/>
                </a:cubicBezTo>
                <a:cubicBezTo>
                  <a:pt x="4298890" y="5797536"/>
                  <a:pt x="4302061" y="5820581"/>
                  <a:pt x="4313246" y="5832226"/>
                </a:cubicBezTo>
                <a:cubicBezTo>
                  <a:pt x="4348093" y="5868983"/>
                  <a:pt x="4358048" y="5922385"/>
                  <a:pt x="4360648" y="5971487"/>
                </a:cubicBezTo>
                <a:cubicBezTo>
                  <a:pt x="4364319" y="6036528"/>
                  <a:pt x="4361672" y="6107215"/>
                  <a:pt x="4321661" y="6165296"/>
                </a:cubicBezTo>
                <a:cubicBezTo>
                  <a:pt x="4297541" y="6200015"/>
                  <a:pt x="4287954" y="6235151"/>
                  <a:pt x="4306753" y="6277545"/>
                </a:cubicBezTo>
                <a:cubicBezTo>
                  <a:pt x="4319729" y="6306327"/>
                  <a:pt x="4304165" y="6357226"/>
                  <a:pt x="4281339" y="6379605"/>
                </a:cubicBezTo>
                <a:cubicBezTo>
                  <a:pt x="4273124" y="6387708"/>
                  <a:pt x="4264871" y="6396077"/>
                  <a:pt x="4251023" y="6409646"/>
                </a:cubicBezTo>
                <a:cubicBezTo>
                  <a:pt x="4300272" y="6444619"/>
                  <a:pt x="4296891" y="6503223"/>
                  <a:pt x="4299881" y="6560548"/>
                </a:cubicBezTo>
                <a:cubicBezTo>
                  <a:pt x="4301794" y="6595663"/>
                  <a:pt x="4327948" y="6607784"/>
                  <a:pt x="4352197" y="6617730"/>
                </a:cubicBezTo>
                <a:cubicBezTo>
                  <a:pt x="4395933" y="6635319"/>
                  <a:pt x="4412086" y="6665089"/>
                  <a:pt x="4400475" y="6720904"/>
                </a:cubicBezTo>
                <a:lnTo>
                  <a:pt x="4366138" y="6858000"/>
                </a:lnTo>
                <a:lnTo>
                  <a:pt x="0" y="6858000"/>
                </a:lnTo>
                <a:lnTo>
                  <a:pt x="1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933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5DC12A3-DC42-CB38-34A6-4A57B34471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9" r="2" b="2"/>
          <a:stretch/>
        </p:blipFill>
        <p:spPr>
          <a:xfrm>
            <a:off x="6096000" y="473177"/>
            <a:ext cx="5795960" cy="6172332"/>
          </a:xfrm>
          <a:custGeom>
            <a:avLst/>
            <a:gdLst/>
            <a:ahLst/>
            <a:cxnLst/>
            <a:rect l="l" t="t" r="r" b="b"/>
            <a:pathLst>
              <a:path w="643980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1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2" y="528850"/>
                  <a:pt x="335479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1" y="612658"/>
                </a:lnTo>
                <a:cubicBezTo>
                  <a:pt x="358988" y="604728"/>
                  <a:pt x="357231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7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4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439807" y="0"/>
                </a:lnTo>
                <a:lnTo>
                  <a:pt x="643980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1" y="6796804"/>
                </a:lnTo>
                <a:cubicBezTo>
                  <a:pt x="32162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6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8" y="6463490"/>
                </a:cubicBezTo>
                <a:cubicBezTo>
                  <a:pt x="116555" y="6431292"/>
                  <a:pt x="131034" y="6400429"/>
                  <a:pt x="146085" y="6363664"/>
                </a:cubicBezTo>
                <a:cubicBezTo>
                  <a:pt x="142274" y="6350899"/>
                  <a:pt x="131986" y="6331277"/>
                  <a:pt x="131034" y="6311084"/>
                </a:cubicBezTo>
                <a:cubicBezTo>
                  <a:pt x="127795" y="6246121"/>
                  <a:pt x="145512" y="6185351"/>
                  <a:pt x="173519" y="6127247"/>
                </a:cubicBezTo>
                <a:cubicBezTo>
                  <a:pt x="181900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7" y="6056948"/>
                </a:cubicBezTo>
                <a:cubicBezTo>
                  <a:pt x="243432" y="6050282"/>
                  <a:pt x="242862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0" y="5900735"/>
                  <a:pt x="264199" y="5897114"/>
                </a:cubicBezTo>
                <a:cubicBezTo>
                  <a:pt x="268199" y="5891590"/>
                  <a:pt x="274296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9" y="5779191"/>
                  <a:pt x="299822" y="5771953"/>
                  <a:pt x="302870" y="5765474"/>
                </a:cubicBezTo>
                <a:cubicBezTo>
                  <a:pt x="305728" y="5759378"/>
                  <a:pt x="310682" y="5754234"/>
                  <a:pt x="313730" y="5748136"/>
                </a:cubicBezTo>
                <a:cubicBezTo>
                  <a:pt x="321921" y="5731564"/>
                  <a:pt x="329541" y="5714607"/>
                  <a:pt x="338685" y="5695178"/>
                </a:cubicBezTo>
                <a:cubicBezTo>
                  <a:pt x="321541" y="5684320"/>
                  <a:pt x="331258" y="5669647"/>
                  <a:pt x="339449" y="5651360"/>
                </a:cubicBezTo>
                <a:cubicBezTo>
                  <a:pt x="347831" y="5632691"/>
                  <a:pt x="350497" y="5611164"/>
                  <a:pt x="353546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4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1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1" y="4346201"/>
                  <a:pt x="391265" y="4340674"/>
                  <a:pt x="392218" y="4335722"/>
                </a:cubicBezTo>
                <a:cubicBezTo>
                  <a:pt x="401743" y="4281810"/>
                  <a:pt x="387837" y="4231324"/>
                  <a:pt x="369547" y="4181603"/>
                </a:cubicBezTo>
                <a:cubicBezTo>
                  <a:pt x="367642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5" y="4078159"/>
                  <a:pt x="348211" y="4040058"/>
                  <a:pt x="331447" y="4003861"/>
                </a:cubicBezTo>
                <a:cubicBezTo>
                  <a:pt x="314493" y="3967091"/>
                  <a:pt x="300203" y="3932993"/>
                  <a:pt x="317350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2" y="3799258"/>
                  <a:pt x="307442" y="3784397"/>
                </a:cubicBezTo>
                <a:cubicBezTo>
                  <a:pt x="307442" y="3744770"/>
                  <a:pt x="297346" y="3709529"/>
                  <a:pt x="276771" y="3675238"/>
                </a:cubicBezTo>
                <a:cubicBezTo>
                  <a:pt x="268770" y="3661899"/>
                  <a:pt x="274105" y="3641134"/>
                  <a:pt x="272009" y="3623799"/>
                </a:cubicBezTo>
                <a:cubicBezTo>
                  <a:pt x="269533" y="3605509"/>
                  <a:pt x="267247" y="3586653"/>
                  <a:pt x="261721" y="3569124"/>
                </a:cubicBezTo>
                <a:cubicBezTo>
                  <a:pt x="247242" y="3523785"/>
                  <a:pt x="230859" y="3479015"/>
                  <a:pt x="215618" y="3433866"/>
                </a:cubicBezTo>
                <a:cubicBezTo>
                  <a:pt x="203045" y="3396719"/>
                  <a:pt x="212952" y="3360139"/>
                  <a:pt x="218285" y="3323372"/>
                </a:cubicBezTo>
                <a:cubicBezTo>
                  <a:pt x="221716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4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6" y="2966742"/>
                  <a:pt x="144561" y="2940455"/>
                  <a:pt x="128367" y="2910353"/>
                </a:cubicBezTo>
                <a:cubicBezTo>
                  <a:pt x="117318" y="2889587"/>
                  <a:pt x="109126" y="2866918"/>
                  <a:pt x="102267" y="2844248"/>
                </a:cubicBezTo>
                <a:cubicBezTo>
                  <a:pt x="93313" y="2813958"/>
                  <a:pt x="87978" y="2782716"/>
                  <a:pt x="79217" y="2752235"/>
                </a:cubicBezTo>
                <a:cubicBezTo>
                  <a:pt x="66072" y="2706131"/>
                  <a:pt x="55784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2" y="2360933"/>
                </a:cubicBezTo>
                <a:cubicBezTo>
                  <a:pt x="28541" y="2356744"/>
                  <a:pt x="36543" y="2344741"/>
                  <a:pt x="37878" y="2335405"/>
                </a:cubicBezTo>
                <a:cubicBezTo>
                  <a:pt x="41877" y="2307402"/>
                  <a:pt x="35972" y="2281683"/>
                  <a:pt x="23017" y="2254633"/>
                </a:cubicBezTo>
                <a:cubicBezTo>
                  <a:pt x="10825" y="2229296"/>
                  <a:pt x="12159" y="2197670"/>
                  <a:pt x="7395" y="2168903"/>
                </a:cubicBezTo>
                <a:cubicBezTo>
                  <a:pt x="5681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6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70" y="1851709"/>
                  <a:pt x="52545" y="1813610"/>
                  <a:pt x="68738" y="1768838"/>
                </a:cubicBezTo>
                <a:cubicBezTo>
                  <a:pt x="85885" y="1721785"/>
                  <a:pt x="112174" y="1676253"/>
                  <a:pt x="104364" y="1623675"/>
                </a:cubicBezTo>
                <a:cubicBezTo>
                  <a:pt x="99601" y="1591859"/>
                  <a:pt x="88551" y="1561189"/>
                  <a:pt x="81883" y="1529563"/>
                </a:cubicBezTo>
                <a:cubicBezTo>
                  <a:pt x="79597" y="1518324"/>
                  <a:pt x="79979" y="1505751"/>
                  <a:pt x="82264" y="1494509"/>
                </a:cubicBezTo>
                <a:cubicBezTo>
                  <a:pt x="92744" y="1440216"/>
                  <a:pt x="94267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7" y="1151600"/>
                </a:cubicBezTo>
                <a:cubicBezTo>
                  <a:pt x="100554" y="1134834"/>
                  <a:pt x="96553" y="1114449"/>
                  <a:pt x="98078" y="1095972"/>
                </a:cubicBezTo>
                <a:cubicBezTo>
                  <a:pt x="99409" y="1078826"/>
                  <a:pt x="99981" y="1061298"/>
                  <a:pt x="104364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4" y="949281"/>
                  <a:pt x="103220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7" y="694576"/>
                </a:cubicBezTo>
                <a:cubicBezTo>
                  <a:pt x="102267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1" y="531310"/>
                  <a:pt x="114081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7" y="340425"/>
                  <a:pt x="88551" y="300800"/>
                  <a:pt x="84930" y="261173"/>
                </a:cubicBezTo>
                <a:cubicBezTo>
                  <a:pt x="84168" y="252600"/>
                  <a:pt x="88934" y="243648"/>
                  <a:pt x="89314" y="234883"/>
                </a:cubicBezTo>
                <a:cubicBezTo>
                  <a:pt x="90266" y="207450"/>
                  <a:pt x="90457" y="180017"/>
                  <a:pt x="91027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7" y="85336"/>
                  <a:pt x="98078" y="66857"/>
                  <a:pt x="83217" y="47806"/>
                </a:cubicBezTo>
                <a:cubicBezTo>
                  <a:pt x="77453" y="40471"/>
                  <a:pt x="73691" y="32636"/>
                  <a:pt x="71207" y="24480"/>
                </a:cubicBezTo>
                <a:close/>
              </a:path>
            </a:pathLst>
          </a:custGeom>
          <a:effectLst>
            <a:outerShdw blurRad="381000" dist="152400" dir="10800000" algn="tr" rotWithShape="0">
              <a:prstClr val="black">
                <a:alpha val="10000"/>
              </a:prstClr>
            </a:outerShdw>
          </a:effectLst>
        </p:spPr>
      </p:pic>
      <p:sp>
        <p:nvSpPr>
          <p:cNvPr id="6" name="Tittel 5">
            <a:extLst>
              <a:ext uri="{FF2B5EF4-FFF2-40B4-BE49-F238E27FC236}">
                <a16:creationId xmlns:a16="http://schemas.microsoft.com/office/drawing/2014/main" id="{6E860E60-0AE7-C8C8-0EE5-D553378C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1089062"/>
            <a:ext cx="8229240" cy="787240"/>
          </a:xfrm>
        </p:spPr>
        <p:txBody>
          <a:bodyPr>
            <a:normAutofit/>
          </a:bodyPr>
          <a:lstStyle/>
          <a:p>
            <a:r>
              <a:rPr lang="nn-NO" noProof="0">
                <a:latin typeface="Aptos" panose="020B0004020202020204" pitchFamily="34" charset="0"/>
              </a:rPr>
              <a:t>No startar eit 7 år langt forhold 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624EE92-7648-81C0-FF52-1743E6715C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2163457"/>
            <a:ext cx="6614987" cy="36389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n-NO">
                <a:latin typeface="Arial"/>
                <a:cs typeface="Arial"/>
              </a:rPr>
              <a:t>SAMARBEID</a:t>
            </a:r>
            <a:br>
              <a:rPr lang="nn-NO">
                <a:latin typeface="Arial"/>
                <a:cs typeface="Arial"/>
              </a:rPr>
            </a:br>
            <a:br>
              <a:rPr lang="nn-NO">
                <a:latin typeface="Arial"/>
                <a:cs typeface="Arial"/>
              </a:rPr>
            </a:br>
            <a:r>
              <a:rPr lang="nn-NO" sz="2400">
                <a:latin typeface="Arial"/>
                <a:cs typeface="Arial"/>
              </a:rPr>
              <a:t>MÅL: Best</a:t>
            </a:r>
            <a:r>
              <a:rPr lang="nn-NO" sz="2400" noProof="0">
                <a:latin typeface="Arial"/>
                <a:cs typeface="Arial"/>
              </a:rPr>
              <a:t> mogleg start på deltaking i fellesskapet </a:t>
            </a:r>
            <a:r>
              <a:rPr lang="nn-NO" sz="2400">
                <a:latin typeface="Arial"/>
                <a:cs typeface="Arial"/>
              </a:rPr>
              <a:t>og  </a:t>
            </a:r>
            <a:r>
              <a:rPr lang="nn-NO" sz="2400" noProof="0">
                <a:latin typeface="Arial"/>
                <a:cs typeface="Arial"/>
              </a:rPr>
              <a:t>utdanning for ditt barn.</a:t>
            </a:r>
            <a:r>
              <a:rPr lang="nn-NO" noProof="0">
                <a:latin typeface="Arial"/>
                <a:cs typeface="Arial"/>
              </a:rPr>
              <a:t> </a:t>
            </a:r>
          </a:p>
          <a:p>
            <a:pPr marL="0" indent="0">
              <a:buNone/>
            </a:pPr>
            <a:r>
              <a:rPr lang="nn-NO" b="1" noProof="0">
                <a:latin typeface="Arial"/>
                <a:cs typeface="Arial"/>
              </a:rPr>
              <a:t>Me må gjera kvarandre gode til beste for barnet</a:t>
            </a:r>
            <a:r>
              <a:rPr lang="nn-NO" b="1">
                <a:latin typeface="Arial"/>
                <a:cs typeface="Arial"/>
              </a:rPr>
              <a:t>. </a:t>
            </a:r>
            <a:endParaRPr lang="nn-NO" b="1" noProof="0"/>
          </a:p>
          <a:p>
            <a:pPr marL="0" indent="0">
              <a:buNone/>
            </a:pPr>
            <a:r>
              <a:rPr lang="nn-NO"/>
              <a:t>Utviklingssamtaler, foredremøter </a:t>
            </a:r>
            <a:br>
              <a:rPr lang="nn-NO"/>
            </a:br>
            <a:r>
              <a:rPr lang="nn-NO"/>
              <a:t>FAU, klassekontaktar. </a:t>
            </a:r>
          </a:p>
          <a:p>
            <a:pPr marL="0" indent="0">
              <a:buNone/>
            </a:pPr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89470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08A3A0-68A0-443D-A0B7-CA51A5301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1151907"/>
            <a:ext cx="5177900" cy="1223158"/>
          </a:xfrm>
        </p:spPr>
        <p:txBody>
          <a:bodyPr>
            <a:normAutofit fontScale="90000"/>
          </a:bodyPr>
          <a:lstStyle/>
          <a:p>
            <a:r>
              <a:rPr lang="nb-NO">
                <a:latin typeface="Arial"/>
                <a:cs typeface="Arial"/>
              </a:rPr>
              <a:t>God start – </a:t>
            </a:r>
            <a:br>
              <a:rPr lang="nb-NO"/>
            </a:br>
            <a:r>
              <a:rPr lang="nb-NO">
                <a:latin typeface="Arial"/>
                <a:cs typeface="Arial"/>
              </a:rPr>
              <a:t>Viktig for alle barn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41B27B-7A1F-7866-253F-6DD1618ADA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626" y="2648197"/>
            <a:ext cx="5540374" cy="3814248"/>
          </a:xfrm>
        </p:spPr>
        <p:txBody>
          <a:bodyPr>
            <a:normAutofit/>
          </a:bodyPr>
          <a:lstStyle/>
          <a:p>
            <a:r>
              <a:rPr lang="nn-NO" noProof="0"/>
              <a:t>Venskap og </a:t>
            </a:r>
            <a:r>
              <a:rPr lang="nn-NO" noProof="0" err="1"/>
              <a:t>inkludering</a:t>
            </a:r>
            <a:r>
              <a:rPr lang="nn-NO" noProof="0"/>
              <a:t>- «å høyre til», godt skulemiljø </a:t>
            </a:r>
          </a:p>
          <a:p>
            <a:r>
              <a:rPr lang="nn-NO" noProof="0"/>
              <a:t>Sosial samspel – sosial kompetanse</a:t>
            </a:r>
          </a:p>
          <a:p>
            <a:r>
              <a:rPr lang="nn-NO" noProof="0"/>
              <a:t>Leik og venskap</a:t>
            </a:r>
          </a:p>
          <a:p>
            <a:r>
              <a:rPr lang="nn-NO" noProof="0"/>
              <a:t>Vera ein elev i gruppa- </a:t>
            </a:r>
            <a:br>
              <a:rPr lang="nn-NO" noProof="0"/>
            </a:br>
            <a:r>
              <a:rPr lang="nn-NO" noProof="0"/>
              <a:t>følge rutinar og reglar</a:t>
            </a:r>
          </a:p>
          <a:p>
            <a:r>
              <a:rPr lang="nn-NO"/>
              <a:t>Sjå meg </a:t>
            </a:r>
            <a:endParaRPr lang="nn-NO" noProof="0"/>
          </a:p>
          <a:p>
            <a:endParaRPr lang="nn-NO" noProof="0"/>
          </a:p>
        </p:txBody>
      </p:sp>
      <p:pic>
        <p:nvPicPr>
          <p:cNvPr id="5" name="Plassholder for bilde 4" descr="Innmelding skolestart 2023 - Modum Kommune">
            <a:extLst>
              <a:ext uri="{FF2B5EF4-FFF2-40B4-BE49-F238E27FC236}">
                <a16:creationId xmlns:a16="http://schemas.microsoft.com/office/drawing/2014/main" id="{9CAD3BC1-D6EA-9A9F-B473-45834DA08CE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487" b="9487"/>
          <a:stretch>
            <a:fillRect/>
          </a:stretch>
        </p:blipFill>
        <p:spPr>
          <a:xfrm>
            <a:off x="6457951" y="675778"/>
            <a:ext cx="5187425" cy="578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9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39280B-E6BD-913D-CDF6-994E69C1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God start …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B749FD-4237-926E-D738-124D1FECE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n-NO">
                <a:latin typeface="Arial"/>
                <a:cs typeface="Arial"/>
              </a:rPr>
              <a:t>Meistra noko- læra seg </a:t>
            </a:r>
            <a:endParaRPr lang="nn-NO"/>
          </a:p>
          <a:p>
            <a:r>
              <a:rPr lang="nn-NO">
                <a:latin typeface="Arial"/>
                <a:cs typeface="Arial"/>
              </a:rPr>
              <a:t>Forventningar – tru at eg kan </a:t>
            </a:r>
          </a:p>
          <a:p>
            <a:r>
              <a:rPr lang="nn-NO">
                <a:latin typeface="Arial"/>
                <a:cs typeface="Arial"/>
              </a:rPr>
              <a:t>Grunnleggande</a:t>
            </a:r>
            <a:r>
              <a:rPr lang="nn-NO" noProof="0">
                <a:latin typeface="Arial"/>
                <a:cs typeface="Arial"/>
              </a:rPr>
              <a:t> ferdigheiter</a:t>
            </a:r>
          </a:p>
        </p:txBody>
      </p:sp>
      <p:pic>
        <p:nvPicPr>
          <p:cNvPr id="5" name="Bilde 13" descr="Et bilde som inneholder tekst, snø&#10;&#10;Automatisk generert beskrivelse">
            <a:extLst>
              <a:ext uri="{FF2B5EF4-FFF2-40B4-BE49-F238E27FC236}">
                <a16:creationId xmlns:a16="http://schemas.microsoft.com/office/drawing/2014/main" id="{0C4FBCA0-70C7-237D-E864-6C25DDA64A3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6334" b="6334"/>
          <a:stretch/>
        </p:blipFill>
        <p:spPr>
          <a:xfrm>
            <a:off x="6911439" y="286678"/>
            <a:ext cx="5042438" cy="5881687"/>
          </a:xfrm>
          <a:custGeom>
            <a:avLst/>
            <a:gdLst/>
            <a:ahLst/>
            <a:cxnLst/>
            <a:rect l="l" t="t" r="r" b="b"/>
            <a:pathLst>
              <a:path w="3893968" h="6858000">
                <a:moveTo>
                  <a:pt x="338369" y="0"/>
                </a:moveTo>
                <a:lnTo>
                  <a:pt x="3893968" y="0"/>
                </a:lnTo>
                <a:lnTo>
                  <a:pt x="3893968" y="6858000"/>
                </a:lnTo>
                <a:lnTo>
                  <a:pt x="1216671" y="6858000"/>
                </a:lnTo>
                <a:lnTo>
                  <a:pt x="1198416" y="6818459"/>
                </a:lnTo>
                <a:cubicBezTo>
                  <a:pt x="1190734" y="6803472"/>
                  <a:pt x="1187035" y="6786020"/>
                  <a:pt x="1183009" y="6769170"/>
                </a:cubicBezTo>
                <a:cubicBezTo>
                  <a:pt x="1172295" y="6725194"/>
                  <a:pt x="1169341" y="6678213"/>
                  <a:pt x="1138622" y="6641421"/>
                </a:cubicBezTo>
                <a:cubicBezTo>
                  <a:pt x="1114549" y="6612440"/>
                  <a:pt x="1085974" y="6588651"/>
                  <a:pt x="1047406" y="6581078"/>
                </a:cubicBezTo>
                <a:cubicBezTo>
                  <a:pt x="1021497" y="6575985"/>
                  <a:pt x="1004018" y="6562662"/>
                  <a:pt x="991710" y="6538917"/>
                </a:cubicBezTo>
                <a:cubicBezTo>
                  <a:pt x="981041" y="6518466"/>
                  <a:pt x="965269" y="6500777"/>
                  <a:pt x="952962" y="6481244"/>
                </a:cubicBezTo>
                <a:cubicBezTo>
                  <a:pt x="946472" y="6470931"/>
                  <a:pt x="938516" y="6459224"/>
                  <a:pt x="937458" y="6447652"/>
                </a:cubicBezTo>
                <a:cubicBezTo>
                  <a:pt x="934632" y="6416727"/>
                  <a:pt x="932894" y="6385131"/>
                  <a:pt x="935239" y="6354307"/>
                </a:cubicBezTo>
                <a:cubicBezTo>
                  <a:pt x="936511" y="6338889"/>
                  <a:pt x="945954" y="6322914"/>
                  <a:pt x="955280" y="6309818"/>
                </a:cubicBezTo>
                <a:cubicBezTo>
                  <a:pt x="965138" y="6296290"/>
                  <a:pt x="969377" y="6284043"/>
                  <a:pt x="958607" y="6270870"/>
                </a:cubicBezTo>
                <a:cubicBezTo>
                  <a:pt x="931703" y="6238132"/>
                  <a:pt x="904454" y="6205803"/>
                  <a:pt x="876308" y="6174132"/>
                </a:cubicBezTo>
                <a:cubicBezTo>
                  <a:pt x="871407" y="6168650"/>
                  <a:pt x="861488" y="6166879"/>
                  <a:pt x="853639" y="6164727"/>
                </a:cubicBezTo>
                <a:cubicBezTo>
                  <a:pt x="816950" y="6154686"/>
                  <a:pt x="779845" y="6146408"/>
                  <a:pt x="743586" y="6134801"/>
                </a:cubicBezTo>
                <a:cubicBezTo>
                  <a:pt x="731165" y="6130771"/>
                  <a:pt x="720915" y="6119081"/>
                  <a:pt x="710165" y="6110309"/>
                </a:cubicBezTo>
                <a:cubicBezTo>
                  <a:pt x="706663" y="6107567"/>
                  <a:pt x="705521" y="6101357"/>
                  <a:pt x="701917" y="6099584"/>
                </a:cubicBezTo>
                <a:cubicBezTo>
                  <a:pt x="668742" y="6084061"/>
                  <a:pt x="661569" y="6051619"/>
                  <a:pt x="647429" y="6022496"/>
                </a:cubicBezTo>
                <a:cubicBezTo>
                  <a:pt x="635396" y="5997577"/>
                  <a:pt x="625690" y="5970917"/>
                  <a:pt x="613055" y="5947779"/>
                </a:cubicBezTo>
                <a:cubicBezTo>
                  <a:pt x="593323" y="5911894"/>
                  <a:pt x="576507" y="5878614"/>
                  <a:pt x="572144" y="5837119"/>
                </a:cubicBezTo>
                <a:cubicBezTo>
                  <a:pt x="570393" y="5820061"/>
                  <a:pt x="551309" y="5801720"/>
                  <a:pt x="535849" y="5789550"/>
                </a:cubicBezTo>
                <a:cubicBezTo>
                  <a:pt x="505966" y="5766073"/>
                  <a:pt x="493620" y="5737740"/>
                  <a:pt x="495189" y="5700485"/>
                </a:cubicBezTo>
                <a:cubicBezTo>
                  <a:pt x="495787" y="5688187"/>
                  <a:pt x="488469" y="5675080"/>
                  <a:pt x="483167" y="5663132"/>
                </a:cubicBezTo>
                <a:cubicBezTo>
                  <a:pt x="478315" y="5651905"/>
                  <a:pt x="471809" y="5641405"/>
                  <a:pt x="464972" y="5631508"/>
                </a:cubicBezTo>
                <a:cubicBezTo>
                  <a:pt x="456621" y="5619645"/>
                  <a:pt x="449678" y="5604401"/>
                  <a:pt x="438035" y="5598387"/>
                </a:cubicBezTo>
                <a:cubicBezTo>
                  <a:pt x="401668" y="5579329"/>
                  <a:pt x="383369" y="5544462"/>
                  <a:pt x="372106" y="5511248"/>
                </a:cubicBezTo>
                <a:cubicBezTo>
                  <a:pt x="356996" y="5467291"/>
                  <a:pt x="346209" y="5418348"/>
                  <a:pt x="369471" y="5371457"/>
                </a:cubicBezTo>
                <a:cubicBezTo>
                  <a:pt x="383550" y="5343391"/>
                  <a:pt x="385210" y="5317603"/>
                  <a:pt x="361431" y="5291847"/>
                </a:cubicBezTo>
                <a:cubicBezTo>
                  <a:pt x="345107" y="5274398"/>
                  <a:pt x="348937" y="5236746"/>
                  <a:pt x="364192" y="5217372"/>
                </a:cubicBezTo>
                <a:cubicBezTo>
                  <a:pt x="369673" y="5210365"/>
                  <a:pt x="375137" y="5203170"/>
                  <a:pt x="384393" y="5191420"/>
                </a:cubicBezTo>
                <a:cubicBezTo>
                  <a:pt x="336126" y="5176127"/>
                  <a:pt x="328192" y="5135340"/>
                  <a:pt x="315081" y="5096554"/>
                </a:cubicBezTo>
                <a:cubicBezTo>
                  <a:pt x="306982" y="5072810"/>
                  <a:pt x="282541" y="5069113"/>
                  <a:pt x="260118" y="5066571"/>
                </a:cubicBezTo>
                <a:cubicBezTo>
                  <a:pt x="219739" y="5062225"/>
                  <a:pt x="200534" y="5044659"/>
                  <a:pt x="200101" y="5004334"/>
                </a:cubicBezTo>
                <a:cubicBezTo>
                  <a:pt x="199667" y="4959801"/>
                  <a:pt x="201887" y="4915027"/>
                  <a:pt x="205282" y="4870526"/>
                </a:cubicBezTo>
                <a:cubicBezTo>
                  <a:pt x="207493" y="4842394"/>
                  <a:pt x="216776" y="4816294"/>
                  <a:pt x="237135" y="4794155"/>
                </a:cubicBezTo>
                <a:cubicBezTo>
                  <a:pt x="256979" y="4772639"/>
                  <a:pt x="254096" y="4768311"/>
                  <a:pt x="234769" y="4747312"/>
                </a:cubicBezTo>
                <a:cubicBezTo>
                  <a:pt x="212248" y="4722779"/>
                  <a:pt x="191160" y="4697159"/>
                  <a:pt x="171312" y="4670469"/>
                </a:cubicBezTo>
                <a:cubicBezTo>
                  <a:pt x="164997" y="4662055"/>
                  <a:pt x="164007" y="4649137"/>
                  <a:pt x="161847" y="4638047"/>
                </a:cubicBezTo>
                <a:cubicBezTo>
                  <a:pt x="158025" y="4619266"/>
                  <a:pt x="152446" y="4600072"/>
                  <a:pt x="153024" y="4581273"/>
                </a:cubicBezTo>
                <a:cubicBezTo>
                  <a:pt x="153671" y="4563232"/>
                  <a:pt x="159836" y="4544876"/>
                  <a:pt x="166106" y="4527662"/>
                </a:cubicBezTo>
                <a:cubicBezTo>
                  <a:pt x="183711" y="4479566"/>
                  <a:pt x="206974" y="4434780"/>
                  <a:pt x="242952" y="4397249"/>
                </a:cubicBezTo>
                <a:cubicBezTo>
                  <a:pt x="247676" y="4392419"/>
                  <a:pt x="248776" y="4383519"/>
                  <a:pt x="249824" y="4376152"/>
                </a:cubicBezTo>
                <a:cubicBezTo>
                  <a:pt x="251596" y="4364130"/>
                  <a:pt x="253141" y="4351746"/>
                  <a:pt x="252430" y="4339758"/>
                </a:cubicBezTo>
                <a:cubicBezTo>
                  <a:pt x="249021" y="4281533"/>
                  <a:pt x="271420" y="4233574"/>
                  <a:pt x="310483" y="4192126"/>
                </a:cubicBezTo>
                <a:cubicBezTo>
                  <a:pt x="321638" y="4180203"/>
                  <a:pt x="322204" y="4171734"/>
                  <a:pt x="307088" y="4161254"/>
                </a:cubicBezTo>
                <a:cubicBezTo>
                  <a:pt x="289526" y="4149088"/>
                  <a:pt x="294190" y="4128957"/>
                  <a:pt x="296371" y="4110965"/>
                </a:cubicBezTo>
                <a:cubicBezTo>
                  <a:pt x="298501" y="4092407"/>
                  <a:pt x="300805" y="4073639"/>
                  <a:pt x="302936" y="4055080"/>
                </a:cubicBezTo>
                <a:cubicBezTo>
                  <a:pt x="304360" y="4041369"/>
                  <a:pt x="305423" y="4027880"/>
                  <a:pt x="307434" y="4014304"/>
                </a:cubicBezTo>
                <a:cubicBezTo>
                  <a:pt x="313711" y="3972028"/>
                  <a:pt x="307277" y="3935121"/>
                  <a:pt x="273285" y="3904367"/>
                </a:cubicBezTo>
                <a:cubicBezTo>
                  <a:pt x="247229" y="3880922"/>
                  <a:pt x="237210" y="3848744"/>
                  <a:pt x="241230" y="3813177"/>
                </a:cubicBezTo>
                <a:cubicBezTo>
                  <a:pt x="241779" y="3808726"/>
                  <a:pt x="245070" y="3802879"/>
                  <a:pt x="243276" y="3799981"/>
                </a:cubicBezTo>
                <a:cubicBezTo>
                  <a:pt x="216902" y="3756289"/>
                  <a:pt x="252672" y="3716481"/>
                  <a:pt x="251290" y="3674138"/>
                </a:cubicBezTo>
                <a:cubicBezTo>
                  <a:pt x="250727" y="3655443"/>
                  <a:pt x="263035" y="3635188"/>
                  <a:pt x="272701" y="3617470"/>
                </a:cubicBezTo>
                <a:cubicBezTo>
                  <a:pt x="285970" y="3593109"/>
                  <a:pt x="298896" y="3571267"/>
                  <a:pt x="289223" y="3540780"/>
                </a:cubicBezTo>
                <a:cubicBezTo>
                  <a:pt x="279361" y="3510308"/>
                  <a:pt x="289661" y="3480672"/>
                  <a:pt x="309536" y="3455326"/>
                </a:cubicBezTo>
                <a:cubicBezTo>
                  <a:pt x="324601" y="3435968"/>
                  <a:pt x="324333" y="3416286"/>
                  <a:pt x="317440" y="3393195"/>
                </a:cubicBezTo>
                <a:cubicBezTo>
                  <a:pt x="308872" y="3364327"/>
                  <a:pt x="305700" y="3333817"/>
                  <a:pt x="299375" y="3304362"/>
                </a:cubicBezTo>
                <a:cubicBezTo>
                  <a:pt x="298026" y="3297979"/>
                  <a:pt x="294625" y="3290066"/>
                  <a:pt x="289725" y="3286686"/>
                </a:cubicBezTo>
                <a:cubicBezTo>
                  <a:pt x="228943" y="3245373"/>
                  <a:pt x="222391" y="3179973"/>
                  <a:pt x="213841" y="3115712"/>
                </a:cubicBezTo>
                <a:cubicBezTo>
                  <a:pt x="208562" y="3076788"/>
                  <a:pt x="204974" y="3037516"/>
                  <a:pt x="202333" y="2998158"/>
                </a:cubicBezTo>
                <a:cubicBezTo>
                  <a:pt x="201311" y="2984859"/>
                  <a:pt x="203063" y="2970544"/>
                  <a:pt x="207679" y="2958260"/>
                </a:cubicBezTo>
                <a:cubicBezTo>
                  <a:pt x="217395" y="2932695"/>
                  <a:pt x="230888" y="2908699"/>
                  <a:pt x="240811" y="2883304"/>
                </a:cubicBezTo>
                <a:cubicBezTo>
                  <a:pt x="244723" y="2873766"/>
                  <a:pt x="243837" y="2861986"/>
                  <a:pt x="243624" y="2851292"/>
                </a:cubicBezTo>
                <a:cubicBezTo>
                  <a:pt x="243427" y="2832371"/>
                  <a:pt x="236967" y="2811919"/>
                  <a:pt x="242323" y="2795169"/>
                </a:cubicBezTo>
                <a:cubicBezTo>
                  <a:pt x="256133" y="2751630"/>
                  <a:pt x="248562" y="2712721"/>
                  <a:pt x="227468" y="2674477"/>
                </a:cubicBezTo>
                <a:cubicBezTo>
                  <a:pt x="197898" y="2620936"/>
                  <a:pt x="194974" y="2568022"/>
                  <a:pt x="229169" y="2515160"/>
                </a:cubicBezTo>
                <a:cubicBezTo>
                  <a:pt x="244595" y="2491368"/>
                  <a:pt x="234271" y="2470503"/>
                  <a:pt x="218516" y="2453005"/>
                </a:cubicBezTo>
                <a:cubicBezTo>
                  <a:pt x="200223" y="2432867"/>
                  <a:pt x="194125" y="2412190"/>
                  <a:pt x="203806" y="2386246"/>
                </a:cubicBezTo>
                <a:cubicBezTo>
                  <a:pt x="205960" y="2380500"/>
                  <a:pt x="203921" y="2372844"/>
                  <a:pt x="202383" y="2366479"/>
                </a:cubicBezTo>
                <a:cubicBezTo>
                  <a:pt x="194277" y="2330108"/>
                  <a:pt x="182927" y="2293842"/>
                  <a:pt x="213009" y="2260869"/>
                </a:cubicBezTo>
                <a:cubicBezTo>
                  <a:pt x="218923" y="2254397"/>
                  <a:pt x="220676" y="2244289"/>
                  <a:pt x="224312" y="2235920"/>
                </a:cubicBezTo>
                <a:cubicBezTo>
                  <a:pt x="239095" y="2200902"/>
                  <a:pt x="237508" y="2202386"/>
                  <a:pt x="213159" y="2174578"/>
                </a:cubicBezTo>
                <a:cubicBezTo>
                  <a:pt x="200355" y="2160060"/>
                  <a:pt x="186823" y="2139680"/>
                  <a:pt x="186125" y="2121572"/>
                </a:cubicBezTo>
                <a:cubicBezTo>
                  <a:pt x="181881" y="2012343"/>
                  <a:pt x="145114" y="1911445"/>
                  <a:pt x="109864" y="1810408"/>
                </a:cubicBezTo>
                <a:cubicBezTo>
                  <a:pt x="88103" y="1748120"/>
                  <a:pt x="81469" y="1685980"/>
                  <a:pt x="91769" y="1620762"/>
                </a:cubicBezTo>
                <a:cubicBezTo>
                  <a:pt x="99319" y="1573585"/>
                  <a:pt x="75980" y="1531718"/>
                  <a:pt x="58766" y="1489867"/>
                </a:cubicBezTo>
                <a:cubicBezTo>
                  <a:pt x="55296" y="1481193"/>
                  <a:pt x="44098" y="1473800"/>
                  <a:pt x="34747" y="1469871"/>
                </a:cubicBezTo>
                <a:cubicBezTo>
                  <a:pt x="1693" y="1455674"/>
                  <a:pt x="-5822" y="1427857"/>
                  <a:pt x="4009" y="1390995"/>
                </a:cubicBezTo>
                <a:cubicBezTo>
                  <a:pt x="11672" y="1361792"/>
                  <a:pt x="22973" y="1334742"/>
                  <a:pt x="45160" y="1309565"/>
                </a:cubicBezTo>
                <a:cubicBezTo>
                  <a:pt x="71154" y="1280027"/>
                  <a:pt x="101047" y="1249173"/>
                  <a:pt x="109185" y="1206343"/>
                </a:cubicBezTo>
                <a:cubicBezTo>
                  <a:pt x="112659" y="1187852"/>
                  <a:pt x="111997" y="1172227"/>
                  <a:pt x="104951" y="1153741"/>
                </a:cubicBezTo>
                <a:cubicBezTo>
                  <a:pt x="91344" y="1117871"/>
                  <a:pt x="80754" y="1081537"/>
                  <a:pt x="109281" y="1044112"/>
                </a:cubicBezTo>
                <a:cubicBezTo>
                  <a:pt x="125001" y="1023546"/>
                  <a:pt x="133854" y="996911"/>
                  <a:pt x="126699" y="966766"/>
                </a:cubicBezTo>
                <a:cubicBezTo>
                  <a:pt x="117713" y="929136"/>
                  <a:pt x="128390" y="893152"/>
                  <a:pt x="145915" y="858839"/>
                </a:cubicBezTo>
                <a:cubicBezTo>
                  <a:pt x="152256" y="846589"/>
                  <a:pt x="155129" y="831979"/>
                  <a:pt x="157503" y="818181"/>
                </a:cubicBezTo>
                <a:cubicBezTo>
                  <a:pt x="163007" y="786305"/>
                  <a:pt x="167546" y="754324"/>
                  <a:pt x="171498" y="722208"/>
                </a:cubicBezTo>
                <a:cubicBezTo>
                  <a:pt x="174831" y="695887"/>
                  <a:pt x="176631" y="669515"/>
                  <a:pt x="179187" y="643071"/>
                </a:cubicBezTo>
                <a:cubicBezTo>
                  <a:pt x="181898" y="614129"/>
                  <a:pt x="192167" y="590426"/>
                  <a:pt x="219739" y="576047"/>
                </a:cubicBezTo>
                <a:cubicBezTo>
                  <a:pt x="228499" y="571420"/>
                  <a:pt x="234877" y="561655"/>
                  <a:pt x="241807" y="553752"/>
                </a:cubicBezTo>
                <a:cubicBezTo>
                  <a:pt x="246840" y="548128"/>
                  <a:pt x="250390" y="540914"/>
                  <a:pt x="255648" y="535652"/>
                </a:cubicBezTo>
                <a:cubicBezTo>
                  <a:pt x="283353" y="508059"/>
                  <a:pt x="311279" y="480830"/>
                  <a:pt x="339002" y="453429"/>
                </a:cubicBezTo>
                <a:cubicBezTo>
                  <a:pt x="341623" y="450701"/>
                  <a:pt x="344794" y="447734"/>
                  <a:pt x="345828" y="444388"/>
                </a:cubicBezTo>
                <a:cubicBezTo>
                  <a:pt x="356625" y="409732"/>
                  <a:pt x="366629" y="374766"/>
                  <a:pt x="378222" y="340421"/>
                </a:cubicBezTo>
                <a:cubicBezTo>
                  <a:pt x="382751" y="327190"/>
                  <a:pt x="388574" y="313459"/>
                  <a:pt x="397572" y="303070"/>
                </a:cubicBezTo>
                <a:cubicBezTo>
                  <a:pt x="417983" y="279398"/>
                  <a:pt x="440464" y="257448"/>
                  <a:pt x="447297" y="225451"/>
                </a:cubicBezTo>
                <a:cubicBezTo>
                  <a:pt x="449308" y="216084"/>
                  <a:pt x="449839" y="205132"/>
                  <a:pt x="446575" y="196630"/>
                </a:cubicBezTo>
                <a:cubicBezTo>
                  <a:pt x="433090" y="162088"/>
                  <a:pt x="417206" y="128533"/>
                  <a:pt x="403168" y="94234"/>
                </a:cubicBezTo>
                <a:cubicBezTo>
                  <a:pt x="394482" y="72455"/>
                  <a:pt x="384657" y="52883"/>
                  <a:pt x="360144" y="44217"/>
                </a:cubicBezTo>
                <a:cubicBezTo>
                  <a:pt x="353229" y="41791"/>
                  <a:pt x="345238" y="33911"/>
                  <a:pt x="343268" y="2701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095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Trene Lisa Aisato">
            <a:extLst>
              <a:ext uri="{FF2B5EF4-FFF2-40B4-BE49-F238E27FC236}">
                <a16:creationId xmlns:a16="http://schemas.microsoft.com/office/drawing/2014/main" id="{08BEA3F7-7DC8-B524-770E-21CC0821B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225" y="3877777"/>
            <a:ext cx="2187575" cy="2299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FA4895-2D28-0AB5-146C-A04DE3896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God </a:t>
            </a:r>
            <a:r>
              <a:rPr lang="en-GB" err="1"/>
              <a:t>skulestart</a:t>
            </a:r>
            <a:r>
              <a:rPr lang="en-GB"/>
              <a:t> - </a:t>
            </a:r>
            <a:r>
              <a:rPr lang="en-GB" err="1"/>
              <a:t>førebu</a:t>
            </a:r>
            <a:r>
              <a:rPr lang="en-GB"/>
              <a:t> eleven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A155-336A-F9FB-ED2B-61A814A0E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9418"/>
            <a:ext cx="5181600" cy="45975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/>
              <a:t>Venta på tur, utsette behov</a:t>
            </a:r>
          </a:p>
          <a:p>
            <a:r>
              <a:rPr lang="nn-NO"/>
              <a:t>Vera i ein aktivitet over tid</a:t>
            </a:r>
          </a:p>
          <a:p>
            <a:r>
              <a:rPr lang="nn-NO"/>
              <a:t>Vera saman med ulike vener </a:t>
            </a:r>
          </a:p>
          <a:p>
            <a:r>
              <a:rPr lang="nn-NO"/>
              <a:t>Tap og vinn i spel</a:t>
            </a:r>
          </a:p>
          <a:p>
            <a:r>
              <a:rPr lang="nn-NO"/>
              <a:t>Kle på seg </a:t>
            </a:r>
          </a:p>
          <a:p>
            <a:r>
              <a:rPr lang="nn-NO"/>
              <a:t>Toalett </a:t>
            </a:r>
          </a:p>
          <a:p>
            <a:pPr marL="0" indent="0">
              <a:buNone/>
            </a:pPr>
            <a:endParaRPr lang="nn-NO"/>
          </a:p>
          <a:p>
            <a:pPr marL="0" indent="0">
              <a:buNone/>
            </a:pPr>
            <a:endParaRPr lang="nn-NO"/>
          </a:p>
          <a:p>
            <a:pPr marL="0" indent="0">
              <a:buNone/>
            </a:pPr>
            <a:endParaRPr lang="nn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8456A-4586-1EE4-CCCD-F50A51106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2574" y="1484416"/>
            <a:ext cx="4721225" cy="46925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/>
              <a:t>Les for barnet ditt, snakk om det de har lese </a:t>
            </a:r>
          </a:p>
          <a:p>
            <a:r>
              <a:rPr lang="nn-NO"/>
              <a:t>Lydbok </a:t>
            </a:r>
          </a:p>
          <a:p>
            <a:r>
              <a:rPr lang="nn-NO">
                <a:latin typeface="Arial"/>
                <a:cs typeface="Arial"/>
              </a:rPr>
              <a:t>Ord, rim og regle, </a:t>
            </a:r>
            <a:r>
              <a:rPr lang="nn-NO" b="1">
                <a:latin typeface="Arial"/>
                <a:cs typeface="Arial"/>
              </a:rPr>
              <a:t>lydjakt</a:t>
            </a:r>
          </a:p>
          <a:p>
            <a:r>
              <a:rPr lang="nn-NO">
                <a:latin typeface="Arial"/>
                <a:cs typeface="Arial"/>
              </a:rPr>
              <a:t>Ordjakt – nye ord </a:t>
            </a:r>
            <a:endParaRPr lang="nn-NO"/>
          </a:p>
          <a:p>
            <a:r>
              <a:rPr lang="nn-NO"/>
              <a:t>Kjenna igjen namnet sitt</a:t>
            </a:r>
          </a:p>
          <a:p>
            <a:r>
              <a:rPr lang="nn-NO"/>
              <a:t>Telja – flest/ færrast </a:t>
            </a:r>
          </a:p>
          <a:p>
            <a:r>
              <a:rPr lang="nn-NO"/>
              <a:t>Teikna med blyant </a:t>
            </a:r>
          </a:p>
          <a:p>
            <a:r>
              <a:rPr lang="nn-NO"/>
              <a:t>Klippe med saks</a:t>
            </a:r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8420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DC6A9C53-D9A9-C6DB-64F8-06C3600A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1199409"/>
            <a:ext cx="10515600" cy="712518"/>
          </a:xfrm>
        </p:spPr>
        <p:txBody>
          <a:bodyPr/>
          <a:lstStyle/>
          <a:p>
            <a:r>
              <a:rPr lang="nb-NO" err="1"/>
              <a:t>Skulemiljø</a:t>
            </a:r>
            <a:r>
              <a:rPr lang="nb-NO"/>
              <a:t> – Kapittel 12 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4567DEF-2FD1-8ACB-902F-63207ECF6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100" y="2208810"/>
            <a:ext cx="4809671" cy="3937013"/>
          </a:xfrm>
        </p:spPr>
        <p:txBody>
          <a:bodyPr/>
          <a:lstStyle/>
          <a:p>
            <a:r>
              <a:rPr lang="nn-NO" noProof="0"/>
              <a:t>Meld frå til skulen om eleven ikkje trivst </a:t>
            </a:r>
          </a:p>
          <a:p>
            <a:r>
              <a:rPr lang="nn-NO" noProof="0"/>
              <a:t>Ta kontakt med oss om eleven gruar seg til å gå på skulen </a:t>
            </a:r>
          </a:p>
          <a:p>
            <a:r>
              <a:rPr lang="nn-NO" b="1" noProof="0" err="1"/>
              <a:t>Zippys</a:t>
            </a:r>
            <a:r>
              <a:rPr lang="nn-NO" b="1" noProof="0"/>
              <a:t> venner: </a:t>
            </a:r>
            <a:br>
              <a:rPr lang="nn-NO" b="1" noProof="0"/>
            </a:br>
            <a:r>
              <a:rPr lang="nn-NO" noProof="0"/>
              <a:t>Sosial kompetanse og livsmeistring </a:t>
            </a:r>
          </a:p>
        </p:txBody>
      </p:sp>
      <p:graphicFrame>
        <p:nvGraphicFramePr>
          <p:cNvPr id="7" name="Plassholder for innhold 3">
            <a:extLst>
              <a:ext uri="{FF2B5EF4-FFF2-40B4-BE49-F238E27FC236}">
                <a16:creationId xmlns:a16="http://schemas.microsoft.com/office/drawing/2014/main" id="{268F51A0-C38B-2F65-CA97-0847CC7AF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8523097"/>
              </p:ext>
            </p:extLst>
          </p:nvPr>
        </p:nvGraphicFramePr>
        <p:xfrm>
          <a:off x="6096000" y="2006930"/>
          <a:ext cx="5334000" cy="4089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8284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ete 3" descr="Lisa Aisato">
            <a:extLst>
              <a:ext uri="{FF2B5EF4-FFF2-40B4-BE49-F238E27FC236}">
                <a16:creationId xmlns:a16="http://schemas.microsoft.com/office/drawing/2014/main" id="{0DD14A88-A0A7-F5EF-C8F0-04ACC7ABC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592" y="254000"/>
            <a:ext cx="5574710" cy="61227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01AFFD-AA89-873D-231C-0D984473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625" y="950026"/>
            <a:ext cx="10515600" cy="926275"/>
          </a:xfrm>
        </p:spPr>
        <p:txBody>
          <a:bodyPr/>
          <a:lstStyle/>
          <a:p>
            <a:r>
              <a:rPr lang="nb-NO"/>
              <a:t>Godt samarbeid mellom skule og heim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0766ED4-F155-54F8-0CF2-775688F39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6625" y="2137558"/>
            <a:ext cx="10515600" cy="40082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noProof="0"/>
              <a:t>Heimesida- Her finn de informasjon </a:t>
            </a:r>
          </a:p>
          <a:p>
            <a:r>
              <a:rPr lang="nn-NO" noProof="0"/>
              <a:t>Visma Min skole – app. Kommunikasjon</a:t>
            </a:r>
          </a:p>
          <a:p>
            <a:r>
              <a:rPr lang="nn-NO" noProof="0"/>
              <a:t>Bli kjent samtale dei første vekene etter start</a:t>
            </a:r>
          </a:p>
          <a:p>
            <a:r>
              <a:rPr lang="nn-NO" noProof="0"/>
              <a:t>2 utviklingssamtaler i året</a:t>
            </a:r>
          </a:p>
          <a:p>
            <a:r>
              <a:rPr lang="nn-NO" noProof="0"/>
              <a:t>2 foreldremøte i året</a:t>
            </a:r>
          </a:p>
          <a:p>
            <a:r>
              <a:rPr lang="nn-NO" noProof="0"/>
              <a:t>Ta kontakt…. </a:t>
            </a:r>
          </a:p>
          <a:p>
            <a:r>
              <a:rPr lang="nn-NO" noProof="0">
                <a:latin typeface="Arial"/>
                <a:cs typeface="Arial"/>
              </a:rPr>
              <a:t>Om mor og far ikkje bur saman, viktig at me veit om det og </a:t>
            </a:r>
            <a:r>
              <a:rPr lang="nn-NO">
                <a:latin typeface="Arial"/>
                <a:cs typeface="Arial"/>
              </a:rPr>
              <a:t>fordeling</a:t>
            </a:r>
            <a:r>
              <a:rPr lang="nn-NO" noProof="0">
                <a:latin typeface="Arial"/>
                <a:cs typeface="Arial"/>
              </a:rPr>
              <a:t> av omsorg, adresse i folkeregisteret </a:t>
            </a:r>
            <a:r>
              <a:rPr lang="nn-NO">
                <a:latin typeface="Arial"/>
                <a:cs typeface="Arial"/>
              </a:rPr>
              <a:t>er riktig. </a:t>
            </a:r>
            <a:endParaRPr lang="nn-NO" noProof="0">
              <a:latin typeface="Arial"/>
              <a:cs typeface="Arial"/>
            </a:endParaRPr>
          </a:p>
          <a:p>
            <a:endParaRPr lang="nn-NO" b="1" noProof="0">
              <a:latin typeface="Arial"/>
              <a:cs typeface="Arial"/>
            </a:endParaRP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9397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K-ppt_mal" id="{5620670C-77EB-44A5-BB53-0EDBA3AFDFD3}" vid="{86E963C7-5E50-4A41-B9EE-B21FF54637C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FC5D95561767D43A4F8134ED307C122" ma:contentTypeVersion="3" ma:contentTypeDescription="Opprett et nytt dokument." ma:contentTypeScope="" ma:versionID="713dc42d83d7fd7e9f77e5dc92d22ba1">
  <xsd:schema xmlns:xsd="http://www.w3.org/2001/XMLSchema" xmlns:xs="http://www.w3.org/2001/XMLSchema" xmlns:p="http://schemas.microsoft.com/office/2006/metadata/properties" xmlns:ns2="6ab38e5d-58c7-4c39-99be-c414b1450a04" targetNamespace="http://schemas.microsoft.com/office/2006/metadata/properties" ma:root="true" ma:fieldsID="29b466189b109e6e412caecdfbbaa36c" ns2:_="">
    <xsd:import namespace="6ab38e5d-58c7-4c39-99be-c414b1450a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b38e5d-58c7-4c39-99be-c414b1450a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5B475D-3990-4DEE-A151-2242B576AD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61C5DB-052B-4538-895D-2E642076D9D5}">
  <ds:schemaRefs>
    <ds:schemaRef ds:uri="6ab38e5d-58c7-4c39-99be-c414b1450a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39DDEEE-8212-410D-A2CD-F20096286631}">
  <ds:schemaRefs>
    <ds:schemaRef ds:uri="6ab38e5d-58c7-4c39-99be-c414b1450a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TK-PowerPoint mal</Template>
  <Application>Microsoft Office PowerPoint</Application>
  <PresentationFormat>Widescreen</PresentationFormat>
  <Slides>19</Slides>
  <Notes>14</Notes>
  <HiddenSlides>4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Office-tema</vt:lpstr>
      <vt:lpstr>Velkommen til  Frøyland skule og  1.klasse </vt:lpstr>
      <vt:lpstr>Tema i dag: </vt:lpstr>
      <vt:lpstr>§1 Oppdraget- Formål  Danning og utdanning</vt:lpstr>
      <vt:lpstr>No startar eit 7 år langt forhold </vt:lpstr>
      <vt:lpstr>God start –  Viktig for alle barn</vt:lpstr>
      <vt:lpstr>God start … </vt:lpstr>
      <vt:lpstr>God skulestart - førebu eleven </vt:lpstr>
      <vt:lpstr>Skulemiljø – Kapittel 12  </vt:lpstr>
      <vt:lpstr>Godt samarbeid mellom skule og heim </vt:lpstr>
      <vt:lpstr>Fråvær og nærvær på skulen </vt:lpstr>
      <vt:lpstr>Digitale verktøy og iPad i skulen</vt:lpstr>
      <vt:lpstr>Skuledagen på 1.trinn   - Timeplan</vt:lpstr>
      <vt:lpstr>SFO- ein viktig arena for vennskap </vt:lpstr>
      <vt:lpstr>1. Trinn 2019 –kullet  skuleår 2025-2026</vt:lpstr>
      <vt:lpstr>Praktisk info til slutt</vt:lpstr>
      <vt:lpstr>Støtteapparat og  samarbeidsparnarar</vt:lpstr>
      <vt:lpstr>På Frøyland skule meiner me ... </vt:lpstr>
      <vt:lpstr>Slik kan de bidra til eit godt skulemiljø</vt:lpstr>
      <vt:lpstr>Godt klassemiljø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 Frøyland skule og  1.klasse </dc:title>
  <dc:creator>Karen Helene Seppola</dc:creator>
  <cp:revision>9</cp:revision>
  <dcterms:created xsi:type="dcterms:W3CDTF">2024-06-04T07:51:12Z</dcterms:created>
  <dcterms:modified xsi:type="dcterms:W3CDTF">2025-06-17T13:33:38Z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0x0101003FC5D95561767D43A4F8134ED307C122</vt:lpwstr>
  </property>
  <property fmtid="{D5CDD505-2E9C-101B-9397-08002B2CF9AE}" pid="3" name="MSIP_Label_f505dd38-82b4-4427-b8a7-50e105392c97_Enabled">
    <vt:lpwstr>true</vt:lpwstr>
  </property>
  <property fmtid="{D5CDD505-2E9C-101B-9397-08002B2CF9AE}" pid="4" name="MSIP_Label_f505dd38-82b4-4427-b8a7-50e105392c97_SetDate">
    <vt:lpwstr>2024-06-04T07:52:51Z</vt:lpwstr>
  </property>
  <property fmtid="{D5CDD505-2E9C-101B-9397-08002B2CF9AE}" pid="5" name="MSIP_Label_f505dd38-82b4-4427-b8a7-50e105392c97_Method">
    <vt:lpwstr>Standard</vt:lpwstr>
  </property>
  <property fmtid="{D5CDD505-2E9C-101B-9397-08002B2CF9AE}" pid="6" name="MSIP_Label_f505dd38-82b4-4427-b8a7-50e105392c97_Name">
    <vt:lpwstr>defa4170-0d19-0005-0004-bc88714345d2</vt:lpwstr>
  </property>
  <property fmtid="{D5CDD505-2E9C-101B-9397-08002B2CF9AE}" pid="7" name="MSIP_Label_f505dd38-82b4-4427-b8a7-50e105392c97_SiteId">
    <vt:lpwstr>589e8be1-a5be-458a-ad32-8c0090608360</vt:lpwstr>
  </property>
  <property fmtid="{D5CDD505-2E9C-101B-9397-08002B2CF9AE}" pid="8" name="MSIP_Label_f505dd38-82b4-4427-b8a7-50e105392c97_ActionId">
    <vt:lpwstr>ab912b15-6994-467a-840a-ce280654a5a4</vt:lpwstr>
  </property>
  <property fmtid="{D5CDD505-2E9C-101B-9397-08002B2CF9AE}" pid="9" name="MSIP_Label_f505dd38-82b4-4427-b8a7-50e105392c97_ContentBits">
    <vt:lpwstr>0</vt:lpwstr>
  </property>
  <property fmtid="{D5CDD505-2E9C-101B-9397-08002B2CF9AE}" pid="10" name="MSIP_Label_ca297293-92c2-4956-966a-98281364cfac_Enabled">
    <vt:lpwstr>true</vt:lpwstr>
  </property>
  <property fmtid="{D5CDD505-2E9C-101B-9397-08002B2CF9AE}" pid="11" name="MSIP_Label_ca297293-92c2-4956-966a-98281364cfac_SetDate">
    <vt:lpwstr>2024-06-05T09:44:49Z</vt:lpwstr>
  </property>
  <property fmtid="{D5CDD505-2E9C-101B-9397-08002B2CF9AE}" pid="12" name="MSIP_Label_ca297293-92c2-4956-966a-98281364cfac_Method">
    <vt:lpwstr>Standard</vt:lpwstr>
  </property>
  <property fmtid="{D5CDD505-2E9C-101B-9397-08002B2CF9AE}" pid="13" name="MSIP_Label_ca297293-92c2-4956-966a-98281364cfac_Name">
    <vt:lpwstr>defa4170-0d19-0005-0001-bc88714345d2</vt:lpwstr>
  </property>
  <property fmtid="{D5CDD505-2E9C-101B-9397-08002B2CF9AE}" pid="14" name="MSIP_Label_ca297293-92c2-4956-966a-98281364cfac_SiteId">
    <vt:lpwstr>e909c4c2-cf35-426b-99ae-116055cf3a92</vt:lpwstr>
  </property>
  <property fmtid="{D5CDD505-2E9C-101B-9397-08002B2CF9AE}" pid="15" name="MSIP_Label_ca297293-92c2-4956-966a-98281364cfac_ActionId">
    <vt:lpwstr>b41e57d9-d437-4404-ba31-e5961fb31bc1</vt:lpwstr>
  </property>
  <property fmtid="{D5CDD505-2E9C-101B-9397-08002B2CF9AE}" pid="16" name="MSIP_Label_ca297293-92c2-4956-966a-98281364cfac_ContentBits">
    <vt:lpwstr>0</vt:lpwstr>
  </property>
</Properties>
</file>